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3"/>
  </p:notesMasterIdLst>
  <p:sldIdLst>
    <p:sldId id="256" r:id="rId2"/>
  </p:sldIdLst>
  <p:sldSz cx="7315200" cy="10058400"/>
  <p:notesSz cx="7315200" cy="10058400"/>
  <p:embeddedFontLst>
    <p:embeddedFont>
      <p:font typeface="Century Gothic" panose="020B0502020202020204" pitchFamily="34" charset="0"/>
      <p:regular r:id="rId4"/>
      <p:bold r:id="rId5"/>
      <p:italic r:id="rId6"/>
      <p:boldItalic r:id="rId7"/>
    </p:embeddedFont>
    <p:embeddedFont>
      <p:font typeface="Constantia" panose="02030602050306030303" pitchFamily="18" charset="0"/>
      <p:regular r:id="rId8"/>
      <p:bold r:id="rId9"/>
      <p:italic r:id="rId10"/>
      <p:boldItalic r:id="rId1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5" roundtripDataSignature="AMtx7mgA+zyTLpsHkqjPlFKxLWFLvtrSgQ=="/>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3" d="100"/>
          <a:sy n="43" d="100"/>
        </p:scale>
        <p:origin x="2429" y="48"/>
      </p:cViewPr>
      <p:guideLst>
        <p:guide orient="horz" pos="288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5.fntdata"/><Relationship Id="rId1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font" Target="fonts/font4.fntdata"/><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font" Target="fonts/font3.fntdata"/><Relationship Id="rId11" Type="http://schemas.openxmlformats.org/officeDocument/2006/relationships/font" Target="fonts/font8.fntdata"/><Relationship Id="rId5" Type="http://schemas.openxmlformats.org/officeDocument/2006/relationships/font" Target="fonts/font2.fntdata"/><Relationship Id="rId15" Type="http://customschemas.google.com/relationships/presentationmetadata" Target="metadata"/><Relationship Id="rId10" Type="http://schemas.openxmlformats.org/officeDocument/2006/relationships/font" Target="fonts/font7.fntdata"/><Relationship Id="rId19" Type="http://schemas.openxmlformats.org/officeDocument/2006/relationships/tableStyles" Target="tableStyles.xml"/><Relationship Id="rId4" Type="http://schemas.openxmlformats.org/officeDocument/2006/relationships/font" Target="fonts/font1.fntdata"/><Relationship Id="rId9" Type="http://schemas.openxmlformats.org/officeDocument/2006/relationships/font" Target="fonts/font6.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219425" y="754375"/>
            <a:ext cx="4877025" cy="37719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31500" y="4777725"/>
            <a:ext cx="5852150" cy="4526275"/>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
        <p:cNvGrpSpPr/>
        <p:nvPr/>
      </p:nvGrpSpPr>
      <p:grpSpPr>
        <a:xfrm>
          <a:off x="0" y="0"/>
          <a:ext cx="0" cy="0"/>
          <a:chOff x="0" y="0"/>
          <a:chExt cx="0" cy="0"/>
        </a:xfrm>
      </p:grpSpPr>
      <p:sp>
        <p:nvSpPr>
          <p:cNvPr id="42" name="Google Shape;42;p1:notes"/>
          <p:cNvSpPr txBox="1">
            <a:spLocks noGrp="1"/>
          </p:cNvSpPr>
          <p:nvPr>
            <p:ph type="body" idx="1"/>
          </p:nvPr>
        </p:nvSpPr>
        <p:spPr>
          <a:xfrm>
            <a:off x="731500" y="4777725"/>
            <a:ext cx="5852150" cy="45262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3" name="Google Shape;43;p1:notes"/>
          <p:cNvSpPr>
            <a:spLocks noGrp="1" noRot="1" noChangeAspect="1"/>
          </p:cNvSpPr>
          <p:nvPr>
            <p:ph type="sldImg" idx="2"/>
          </p:nvPr>
        </p:nvSpPr>
        <p:spPr>
          <a:xfrm>
            <a:off x="2286000" y="754063"/>
            <a:ext cx="2743200" cy="37719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788352" y="1370965"/>
            <a:ext cx="5738494" cy="1245235"/>
          </a:xfrm>
          <a:prstGeom prst="rect">
            <a:avLst/>
          </a:prstGeom>
          <a:noFill/>
          <a:ln>
            <a:noFill/>
          </a:ln>
        </p:spPr>
        <p:txBody>
          <a:bodyPr spcFirstLastPara="1" wrap="square" lIns="0" tIns="0" rIns="0" bIns="0" anchor="t" anchorCtr="0">
            <a:spAutoFit/>
          </a:bodyPr>
          <a:lstStyle>
            <a:lvl1pPr lvl="0" algn="l">
              <a:spcBef>
                <a:spcPts val="0"/>
              </a:spcBef>
              <a:spcAft>
                <a:spcPts val="0"/>
              </a:spcAft>
              <a:buSzPts val="1400"/>
              <a:buNone/>
              <a:defRPr sz="4000" b="1" i="0">
                <a:solidFill>
                  <a:schemeClr val="dk1"/>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5" name="Google Shape;15;p3"/>
          <p:cNvSpPr txBox="1">
            <a:spLocks noGrp="1"/>
          </p:cNvSpPr>
          <p:nvPr>
            <p:ph type="body" idx="1"/>
          </p:nvPr>
        </p:nvSpPr>
        <p:spPr>
          <a:xfrm>
            <a:off x="340995" y="3020123"/>
            <a:ext cx="6633209" cy="3013710"/>
          </a:xfrm>
          <a:prstGeom prst="rect">
            <a:avLst/>
          </a:prstGeom>
          <a:noFill/>
          <a:ln>
            <a:noFill/>
          </a:ln>
        </p:spPr>
        <p:txBody>
          <a:bodyPr spcFirstLastPara="1" wrap="square" lIns="0" tIns="0" rIns="0" bIns="0" anchor="t" anchorCtr="0">
            <a:spAutoFit/>
          </a:bodyPr>
          <a:lstStyle>
            <a:lvl1pPr marL="457200" lvl="0" indent="-228600" algn="l">
              <a:spcBef>
                <a:spcPts val="0"/>
              </a:spcBef>
              <a:spcAft>
                <a:spcPts val="0"/>
              </a:spcAft>
              <a:buSzPts val="1400"/>
              <a:buNone/>
              <a:defRPr b="0" i="0">
                <a:solidFill>
                  <a:schemeClr val="dk1"/>
                </a:solidFill>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16" name="Google Shape;16;p3"/>
          <p:cNvSpPr txBox="1">
            <a:spLocks noGrp="1"/>
          </p:cNvSpPr>
          <p:nvPr>
            <p:ph type="ftr" idx="11"/>
          </p:nvPr>
        </p:nvSpPr>
        <p:spPr>
          <a:xfrm>
            <a:off x="2487168" y="9354312"/>
            <a:ext cx="2340864" cy="502920"/>
          </a:xfrm>
          <a:prstGeom prst="rect">
            <a:avLst/>
          </a:prstGeom>
          <a:noFill/>
          <a:ln>
            <a:noFill/>
          </a:ln>
        </p:spPr>
        <p:txBody>
          <a:bodyPr spcFirstLastPara="1" wrap="square" lIns="0" tIns="0" rIns="0" bIns="0" anchor="t" anchorCtr="0">
            <a:spAutoFit/>
          </a:bodyPr>
          <a:lstStyle>
            <a:lvl1pPr lvl="0" algn="ctr">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7" name="Google Shape;17;p3"/>
          <p:cNvSpPr txBox="1">
            <a:spLocks noGrp="1"/>
          </p:cNvSpPr>
          <p:nvPr>
            <p:ph type="dt" idx="10"/>
          </p:nvPr>
        </p:nvSpPr>
        <p:spPr>
          <a:xfrm>
            <a:off x="365760" y="9354312"/>
            <a:ext cx="1682496" cy="502920"/>
          </a:xfrm>
          <a:prstGeom prst="rect">
            <a:avLst/>
          </a:prstGeom>
          <a:noFill/>
          <a:ln>
            <a:noFill/>
          </a:ln>
        </p:spPr>
        <p:txBody>
          <a:bodyPr spcFirstLastPara="1" wrap="square" lIns="0" tIns="0" rIns="0" bIns="0" anchor="t" anchorCtr="0">
            <a:spAutoFit/>
          </a:bodyPr>
          <a:lstStyle>
            <a:lvl1pPr lvl="0" algn="l">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8" name="Google Shape;18;p3"/>
          <p:cNvSpPr txBox="1">
            <a:spLocks noGrp="1"/>
          </p:cNvSpPr>
          <p:nvPr>
            <p:ph type="sldNum" idx="12"/>
          </p:nvPr>
        </p:nvSpPr>
        <p:spPr>
          <a:xfrm>
            <a:off x="5266944" y="9354312"/>
            <a:ext cx="1682496" cy="502920"/>
          </a:xfrm>
          <a:prstGeom prst="rect">
            <a:avLst/>
          </a:prstGeom>
          <a:noFill/>
          <a:ln>
            <a:noFill/>
          </a:ln>
        </p:spPr>
        <p:txBody>
          <a:bodyPr spcFirstLastPara="1" wrap="square" lIns="0" tIns="0" rIns="0" bIns="0" anchor="t" anchorCtr="0">
            <a:spAutoFit/>
          </a:bodyPr>
          <a:lstStyle>
            <a:lvl1pPr marL="0" lvl="0" indent="0" algn="r">
              <a:spcBef>
                <a:spcPts val="0"/>
              </a:spcBef>
              <a:buNone/>
              <a:defRPr>
                <a:solidFill>
                  <a:srgbClr val="888888"/>
                </a:solidFill>
              </a:defRPr>
            </a:lvl1pPr>
            <a:lvl2pPr marL="0" lvl="1" indent="0" algn="r">
              <a:spcBef>
                <a:spcPts val="0"/>
              </a:spcBef>
              <a:buNone/>
              <a:defRPr>
                <a:solidFill>
                  <a:srgbClr val="888888"/>
                </a:solidFill>
              </a:defRPr>
            </a:lvl2pPr>
            <a:lvl3pPr marL="0" lvl="2" indent="0" algn="r">
              <a:spcBef>
                <a:spcPts val="0"/>
              </a:spcBef>
              <a:buNone/>
              <a:defRPr>
                <a:solidFill>
                  <a:srgbClr val="888888"/>
                </a:solidFill>
              </a:defRPr>
            </a:lvl3pPr>
            <a:lvl4pPr marL="0" lvl="3" indent="0" algn="r">
              <a:spcBef>
                <a:spcPts val="0"/>
              </a:spcBef>
              <a:buNone/>
              <a:defRPr>
                <a:solidFill>
                  <a:srgbClr val="888888"/>
                </a:solidFill>
              </a:defRPr>
            </a:lvl4pPr>
            <a:lvl5pPr marL="0" lvl="4" indent="0" algn="r">
              <a:spcBef>
                <a:spcPts val="0"/>
              </a:spcBef>
              <a:buNone/>
              <a:defRPr>
                <a:solidFill>
                  <a:srgbClr val="888888"/>
                </a:solidFill>
              </a:defRPr>
            </a:lvl5pPr>
            <a:lvl6pPr marL="0" lvl="5" indent="0" algn="r">
              <a:spcBef>
                <a:spcPts val="0"/>
              </a:spcBef>
              <a:buNone/>
              <a:defRPr>
                <a:solidFill>
                  <a:srgbClr val="888888"/>
                </a:solidFill>
              </a:defRPr>
            </a:lvl6pPr>
            <a:lvl7pPr marL="0" lvl="6" indent="0" algn="r">
              <a:spcBef>
                <a:spcPts val="0"/>
              </a:spcBef>
              <a:buNone/>
              <a:defRPr>
                <a:solidFill>
                  <a:srgbClr val="888888"/>
                </a:solidFill>
              </a:defRPr>
            </a:lvl7pPr>
            <a:lvl8pPr marL="0" lvl="7" indent="0" algn="r">
              <a:spcBef>
                <a:spcPts val="0"/>
              </a:spcBef>
              <a:buNone/>
              <a:defRPr>
                <a:solidFill>
                  <a:srgbClr val="888888"/>
                </a:solidFill>
              </a:defRPr>
            </a:lvl8pPr>
            <a:lvl9pPr marL="0" lvl="8" indent="0" algn="r">
              <a:spcBef>
                <a:spcPts val="0"/>
              </a:spcBef>
              <a:buNone/>
              <a:defRPr>
                <a:solidFill>
                  <a:srgbClr val="888888"/>
                </a:solidFill>
              </a:defRPr>
            </a:lvl9pPr>
          </a:lstStyle>
          <a:p>
            <a:pPr marL="0" lvl="0" indent="0" algn="r" rtl="0">
              <a:spcBef>
                <a:spcPts val="0"/>
              </a:spcBef>
              <a:spcAft>
                <a:spcPts val="0"/>
              </a:spcAft>
              <a:buNone/>
            </a:pPr>
            <a:fld id="{00000000-1234-1234-1234-123412341234}" type="slidenum">
              <a:rPr lang="en-US"/>
              <a:t>‹#›</a:t>
            </a:fld>
            <a:endParaRPr sz="1800">
              <a:latin typeface="Calibri"/>
              <a:ea typeface="Calibri"/>
              <a:cs typeface="Calibri"/>
              <a:sym typeface="Calibri"/>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19"/>
        <p:cNvGrpSpPr/>
        <p:nvPr/>
      </p:nvGrpSpPr>
      <p:grpSpPr>
        <a:xfrm>
          <a:off x="0" y="0"/>
          <a:ext cx="0" cy="0"/>
          <a:chOff x="0" y="0"/>
          <a:chExt cx="0" cy="0"/>
        </a:xfrm>
      </p:grpSpPr>
      <p:sp>
        <p:nvSpPr>
          <p:cNvPr id="20" name="Google Shape;20;p4"/>
          <p:cNvSpPr txBox="1">
            <a:spLocks noGrp="1"/>
          </p:cNvSpPr>
          <p:nvPr>
            <p:ph type="ctrTitle"/>
          </p:nvPr>
        </p:nvSpPr>
        <p:spPr>
          <a:xfrm>
            <a:off x="548640" y="3118104"/>
            <a:ext cx="6217920" cy="2112264"/>
          </a:xfrm>
          <a:prstGeom prst="rect">
            <a:avLst/>
          </a:prstGeom>
          <a:noFill/>
          <a:ln>
            <a:noFill/>
          </a:ln>
        </p:spPr>
        <p:txBody>
          <a:bodyPr spcFirstLastPara="1" wrap="square" lIns="0" tIns="0" rIns="0" bIns="0" anchor="t" anchorCtr="0">
            <a:spAutoFit/>
          </a:bodyPr>
          <a:lstStyle>
            <a:lvl1pPr lvl="0" algn="l">
              <a:spcBef>
                <a:spcPts val="0"/>
              </a:spcBef>
              <a:spcAft>
                <a:spcPts val="0"/>
              </a:spcAft>
              <a:buSzPts val="14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1" name="Google Shape;21;p4"/>
          <p:cNvSpPr txBox="1">
            <a:spLocks noGrp="1"/>
          </p:cNvSpPr>
          <p:nvPr>
            <p:ph type="subTitle" idx="1"/>
          </p:nvPr>
        </p:nvSpPr>
        <p:spPr>
          <a:xfrm>
            <a:off x="1097280" y="5632704"/>
            <a:ext cx="5120640" cy="2514600"/>
          </a:xfrm>
          <a:prstGeom prst="rect">
            <a:avLst/>
          </a:prstGeom>
          <a:noFill/>
          <a:ln>
            <a:noFill/>
          </a:ln>
        </p:spPr>
        <p:txBody>
          <a:bodyPr spcFirstLastPara="1" wrap="square" lIns="0" tIns="0" rIns="0" bIns="0" anchor="t" anchorCtr="0">
            <a:sp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4"/>
          <p:cNvSpPr txBox="1">
            <a:spLocks noGrp="1"/>
          </p:cNvSpPr>
          <p:nvPr>
            <p:ph type="ftr" idx="11"/>
          </p:nvPr>
        </p:nvSpPr>
        <p:spPr>
          <a:xfrm>
            <a:off x="2487168" y="9354312"/>
            <a:ext cx="2340864" cy="502920"/>
          </a:xfrm>
          <a:prstGeom prst="rect">
            <a:avLst/>
          </a:prstGeom>
          <a:noFill/>
          <a:ln>
            <a:noFill/>
          </a:ln>
        </p:spPr>
        <p:txBody>
          <a:bodyPr spcFirstLastPara="1" wrap="square" lIns="0" tIns="0" rIns="0" bIns="0" anchor="t" anchorCtr="0">
            <a:spAutoFit/>
          </a:bodyPr>
          <a:lstStyle>
            <a:lvl1pPr lvl="0" algn="ctr">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3" name="Google Shape;23;p4"/>
          <p:cNvSpPr txBox="1">
            <a:spLocks noGrp="1"/>
          </p:cNvSpPr>
          <p:nvPr>
            <p:ph type="dt" idx="10"/>
          </p:nvPr>
        </p:nvSpPr>
        <p:spPr>
          <a:xfrm>
            <a:off x="365760" y="9354312"/>
            <a:ext cx="1682496" cy="502920"/>
          </a:xfrm>
          <a:prstGeom prst="rect">
            <a:avLst/>
          </a:prstGeom>
          <a:noFill/>
          <a:ln>
            <a:noFill/>
          </a:ln>
        </p:spPr>
        <p:txBody>
          <a:bodyPr spcFirstLastPara="1" wrap="square" lIns="0" tIns="0" rIns="0" bIns="0" anchor="t" anchorCtr="0">
            <a:spAutoFit/>
          </a:bodyPr>
          <a:lstStyle>
            <a:lvl1pPr lvl="0" algn="l">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4" name="Google Shape;24;p4"/>
          <p:cNvSpPr txBox="1">
            <a:spLocks noGrp="1"/>
          </p:cNvSpPr>
          <p:nvPr>
            <p:ph type="sldNum" idx="12"/>
          </p:nvPr>
        </p:nvSpPr>
        <p:spPr>
          <a:xfrm>
            <a:off x="5266944" y="9354312"/>
            <a:ext cx="1682496" cy="502920"/>
          </a:xfrm>
          <a:prstGeom prst="rect">
            <a:avLst/>
          </a:prstGeom>
          <a:noFill/>
          <a:ln>
            <a:noFill/>
          </a:ln>
        </p:spPr>
        <p:txBody>
          <a:bodyPr spcFirstLastPara="1" wrap="square" lIns="0" tIns="0" rIns="0" bIns="0" anchor="t" anchorCtr="0">
            <a:spAutoFit/>
          </a:bodyPr>
          <a:lstStyle>
            <a:lvl1pPr marL="0" lvl="0" indent="0" algn="r">
              <a:spcBef>
                <a:spcPts val="0"/>
              </a:spcBef>
              <a:buNone/>
              <a:defRPr>
                <a:solidFill>
                  <a:srgbClr val="888888"/>
                </a:solidFill>
              </a:defRPr>
            </a:lvl1pPr>
            <a:lvl2pPr marL="0" lvl="1" indent="0" algn="r">
              <a:spcBef>
                <a:spcPts val="0"/>
              </a:spcBef>
              <a:buNone/>
              <a:defRPr>
                <a:solidFill>
                  <a:srgbClr val="888888"/>
                </a:solidFill>
              </a:defRPr>
            </a:lvl2pPr>
            <a:lvl3pPr marL="0" lvl="2" indent="0" algn="r">
              <a:spcBef>
                <a:spcPts val="0"/>
              </a:spcBef>
              <a:buNone/>
              <a:defRPr>
                <a:solidFill>
                  <a:srgbClr val="888888"/>
                </a:solidFill>
              </a:defRPr>
            </a:lvl3pPr>
            <a:lvl4pPr marL="0" lvl="3" indent="0" algn="r">
              <a:spcBef>
                <a:spcPts val="0"/>
              </a:spcBef>
              <a:buNone/>
              <a:defRPr>
                <a:solidFill>
                  <a:srgbClr val="888888"/>
                </a:solidFill>
              </a:defRPr>
            </a:lvl4pPr>
            <a:lvl5pPr marL="0" lvl="4" indent="0" algn="r">
              <a:spcBef>
                <a:spcPts val="0"/>
              </a:spcBef>
              <a:buNone/>
              <a:defRPr>
                <a:solidFill>
                  <a:srgbClr val="888888"/>
                </a:solidFill>
              </a:defRPr>
            </a:lvl5pPr>
            <a:lvl6pPr marL="0" lvl="5" indent="0" algn="r">
              <a:spcBef>
                <a:spcPts val="0"/>
              </a:spcBef>
              <a:buNone/>
              <a:defRPr>
                <a:solidFill>
                  <a:srgbClr val="888888"/>
                </a:solidFill>
              </a:defRPr>
            </a:lvl6pPr>
            <a:lvl7pPr marL="0" lvl="6" indent="0" algn="r">
              <a:spcBef>
                <a:spcPts val="0"/>
              </a:spcBef>
              <a:buNone/>
              <a:defRPr>
                <a:solidFill>
                  <a:srgbClr val="888888"/>
                </a:solidFill>
              </a:defRPr>
            </a:lvl7pPr>
            <a:lvl8pPr marL="0" lvl="7" indent="0" algn="r">
              <a:spcBef>
                <a:spcPts val="0"/>
              </a:spcBef>
              <a:buNone/>
              <a:defRPr>
                <a:solidFill>
                  <a:srgbClr val="888888"/>
                </a:solidFill>
              </a:defRPr>
            </a:lvl8pPr>
            <a:lvl9pPr marL="0" lvl="8" indent="0" algn="r">
              <a:spcBef>
                <a:spcPts val="0"/>
              </a:spcBef>
              <a:buNone/>
              <a:defRPr>
                <a:solidFill>
                  <a:srgbClr val="888888"/>
                </a:solidFill>
              </a:defRPr>
            </a:lvl9pPr>
          </a:lstStyle>
          <a:p>
            <a:pPr marL="0" lvl="0" indent="0" algn="r" rtl="0">
              <a:spcBef>
                <a:spcPts val="0"/>
              </a:spcBef>
              <a:spcAft>
                <a:spcPts val="0"/>
              </a:spcAft>
              <a:buNone/>
            </a:pPr>
            <a:fld id="{00000000-1234-1234-1234-123412341234}" type="slidenum">
              <a:rPr lang="en-US"/>
              <a:t>‹#›</a:t>
            </a:fld>
            <a:endParaRPr sz="1800">
              <a:latin typeface="Calibri"/>
              <a:ea typeface="Calibri"/>
              <a:cs typeface="Calibri"/>
              <a:sym typeface="Calibri"/>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25"/>
        <p:cNvGrpSpPr/>
        <p:nvPr/>
      </p:nvGrpSpPr>
      <p:grpSpPr>
        <a:xfrm>
          <a:off x="0" y="0"/>
          <a:ext cx="0" cy="0"/>
          <a:chOff x="0" y="0"/>
          <a:chExt cx="0" cy="0"/>
        </a:xfrm>
      </p:grpSpPr>
      <p:sp>
        <p:nvSpPr>
          <p:cNvPr id="26" name="Google Shape;26;p5"/>
          <p:cNvSpPr txBox="1">
            <a:spLocks noGrp="1"/>
          </p:cNvSpPr>
          <p:nvPr>
            <p:ph type="title"/>
          </p:nvPr>
        </p:nvSpPr>
        <p:spPr>
          <a:xfrm>
            <a:off x="788352" y="1370965"/>
            <a:ext cx="5738494" cy="1245235"/>
          </a:xfrm>
          <a:prstGeom prst="rect">
            <a:avLst/>
          </a:prstGeom>
          <a:noFill/>
          <a:ln>
            <a:noFill/>
          </a:ln>
        </p:spPr>
        <p:txBody>
          <a:bodyPr spcFirstLastPara="1" wrap="square" lIns="0" tIns="0" rIns="0" bIns="0" anchor="t" anchorCtr="0">
            <a:spAutoFit/>
          </a:bodyPr>
          <a:lstStyle>
            <a:lvl1pPr lvl="0" algn="l">
              <a:spcBef>
                <a:spcPts val="0"/>
              </a:spcBef>
              <a:spcAft>
                <a:spcPts val="0"/>
              </a:spcAft>
              <a:buSzPts val="1400"/>
              <a:buNone/>
              <a:defRPr sz="4000" b="1" i="0">
                <a:solidFill>
                  <a:schemeClr val="dk1"/>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5"/>
          <p:cNvSpPr txBox="1">
            <a:spLocks noGrp="1"/>
          </p:cNvSpPr>
          <p:nvPr>
            <p:ph type="body" idx="1"/>
          </p:nvPr>
        </p:nvSpPr>
        <p:spPr>
          <a:xfrm>
            <a:off x="365760" y="2313432"/>
            <a:ext cx="3182112" cy="6638544"/>
          </a:xfrm>
          <a:prstGeom prst="rect">
            <a:avLst/>
          </a:prstGeom>
          <a:noFill/>
          <a:ln>
            <a:noFill/>
          </a:ln>
        </p:spPr>
        <p:txBody>
          <a:bodyPr spcFirstLastPara="1" wrap="square" lIns="0" tIns="0" rIns="0" bIns="0" anchor="t" anchorCtr="0">
            <a:sp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28" name="Google Shape;28;p5"/>
          <p:cNvSpPr txBox="1">
            <a:spLocks noGrp="1"/>
          </p:cNvSpPr>
          <p:nvPr>
            <p:ph type="body" idx="2"/>
          </p:nvPr>
        </p:nvSpPr>
        <p:spPr>
          <a:xfrm>
            <a:off x="3767328" y="2313432"/>
            <a:ext cx="3182112" cy="6638544"/>
          </a:xfrm>
          <a:prstGeom prst="rect">
            <a:avLst/>
          </a:prstGeom>
          <a:noFill/>
          <a:ln>
            <a:noFill/>
          </a:ln>
        </p:spPr>
        <p:txBody>
          <a:bodyPr spcFirstLastPara="1" wrap="square" lIns="0" tIns="0" rIns="0" bIns="0" anchor="t" anchorCtr="0">
            <a:sp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29" name="Google Shape;29;p5"/>
          <p:cNvSpPr txBox="1">
            <a:spLocks noGrp="1"/>
          </p:cNvSpPr>
          <p:nvPr>
            <p:ph type="ftr" idx="11"/>
          </p:nvPr>
        </p:nvSpPr>
        <p:spPr>
          <a:xfrm>
            <a:off x="2487168" y="9354312"/>
            <a:ext cx="2340864" cy="502920"/>
          </a:xfrm>
          <a:prstGeom prst="rect">
            <a:avLst/>
          </a:prstGeom>
          <a:noFill/>
          <a:ln>
            <a:noFill/>
          </a:ln>
        </p:spPr>
        <p:txBody>
          <a:bodyPr spcFirstLastPara="1" wrap="square" lIns="0" tIns="0" rIns="0" bIns="0" anchor="t" anchorCtr="0">
            <a:spAutoFit/>
          </a:bodyPr>
          <a:lstStyle>
            <a:lvl1pPr lvl="0" algn="ctr">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5"/>
          <p:cNvSpPr txBox="1">
            <a:spLocks noGrp="1"/>
          </p:cNvSpPr>
          <p:nvPr>
            <p:ph type="dt" idx="10"/>
          </p:nvPr>
        </p:nvSpPr>
        <p:spPr>
          <a:xfrm>
            <a:off x="365760" y="9354312"/>
            <a:ext cx="1682496" cy="502920"/>
          </a:xfrm>
          <a:prstGeom prst="rect">
            <a:avLst/>
          </a:prstGeom>
          <a:noFill/>
          <a:ln>
            <a:noFill/>
          </a:ln>
        </p:spPr>
        <p:txBody>
          <a:bodyPr spcFirstLastPara="1" wrap="square" lIns="0" tIns="0" rIns="0" bIns="0" anchor="t" anchorCtr="0">
            <a:spAutoFit/>
          </a:bodyPr>
          <a:lstStyle>
            <a:lvl1pPr lvl="0" algn="l">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5"/>
          <p:cNvSpPr txBox="1">
            <a:spLocks noGrp="1"/>
          </p:cNvSpPr>
          <p:nvPr>
            <p:ph type="sldNum" idx="12"/>
          </p:nvPr>
        </p:nvSpPr>
        <p:spPr>
          <a:xfrm>
            <a:off x="5266944" y="9354312"/>
            <a:ext cx="1682496" cy="502920"/>
          </a:xfrm>
          <a:prstGeom prst="rect">
            <a:avLst/>
          </a:prstGeom>
          <a:noFill/>
          <a:ln>
            <a:noFill/>
          </a:ln>
        </p:spPr>
        <p:txBody>
          <a:bodyPr spcFirstLastPara="1" wrap="square" lIns="0" tIns="0" rIns="0" bIns="0" anchor="t" anchorCtr="0">
            <a:spAutoFit/>
          </a:bodyPr>
          <a:lstStyle>
            <a:lvl1pPr marL="0" lvl="0" indent="0" algn="r">
              <a:spcBef>
                <a:spcPts val="0"/>
              </a:spcBef>
              <a:buNone/>
              <a:defRPr>
                <a:solidFill>
                  <a:srgbClr val="888888"/>
                </a:solidFill>
              </a:defRPr>
            </a:lvl1pPr>
            <a:lvl2pPr marL="0" lvl="1" indent="0" algn="r">
              <a:spcBef>
                <a:spcPts val="0"/>
              </a:spcBef>
              <a:buNone/>
              <a:defRPr>
                <a:solidFill>
                  <a:srgbClr val="888888"/>
                </a:solidFill>
              </a:defRPr>
            </a:lvl2pPr>
            <a:lvl3pPr marL="0" lvl="2" indent="0" algn="r">
              <a:spcBef>
                <a:spcPts val="0"/>
              </a:spcBef>
              <a:buNone/>
              <a:defRPr>
                <a:solidFill>
                  <a:srgbClr val="888888"/>
                </a:solidFill>
              </a:defRPr>
            </a:lvl3pPr>
            <a:lvl4pPr marL="0" lvl="3" indent="0" algn="r">
              <a:spcBef>
                <a:spcPts val="0"/>
              </a:spcBef>
              <a:buNone/>
              <a:defRPr>
                <a:solidFill>
                  <a:srgbClr val="888888"/>
                </a:solidFill>
              </a:defRPr>
            </a:lvl4pPr>
            <a:lvl5pPr marL="0" lvl="4" indent="0" algn="r">
              <a:spcBef>
                <a:spcPts val="0"/>
              </a:spcBef>
              <a:buNone/>
              <a:defRPr>
                <a:solidFill>
                  <a:srgbClr val="888888"/>
                </a:solidFill>
              </a:defRPr>
            </a:lvl5pPr>
            <a:lvl6pPr marL="0" lvl="5" indent="0" algn="r">
              <a:spcBef>
                <a:spcPts val="0"/>
              </a:spcBef>
              <a:buNone/>
              <a:defRPr>
                <a:solidFill>
                  <a:srgbClr val="888888"/>
                </a:solidFill>
              </a:defRPr>
            </a:lvl6pPr>
            <a:lvl7pPr marL="0" lvl="6" indent="0" algn="r">
              <a:spcBef>
                <a:spcPts val="0"/>
              </a:spcBef>
              <a:buNone/>
              <a:defRPr>
                <a:solidFill>
                  <a:srgbClr val="888888"/>
                </a:solidFill>
              </a:defRPr>
            </a:lvl7pPr>
            <a:lvl8pPr marL="0" lvl="7" indent="0" algn="r">
              <a:spcBef>
                <a:spcPts val="0"/>
              </a:spcBef>
              <a:buNone/>
              <a:defRPr>
                <a:solidFill>
                  <a:srgbClr val="888888"/>
                </a:solidFill>
              </a:defRPr>
            </a:lvl8pPr>
            <a:lvl9pPr marL="0" lvl="8" indent="0" algn="r">
              <a:spcBef>
                <a:spcPts val="0"/>
              </a:spcBef>
              <a:buNone/>
              <a:defRPr>
                <a:solidFill>
                  <a:srgbClr val="888888"/>
                </a:solidFill>
              </a:defRPr>
            </a:lvl9pPr>
          </a:lstStyle>
          <a:p>
            <a:pPr marL="0" lvl="0" indent="0" algn="r" rtl="0">
              <a:spcBef>
                <a:spcPts val="0"/>
              </a:spcBef>
              <a:spcAft>
                <a:spcPts val="0"/>
              </a:spcAft>
              <a:buNone/>
            </a:pPr>
            <a:fld id="{00000000-1234-1234-1234-123412341234}" type="slidenum">
              <a:rPr lang="en-US"/>
              <a:t>‹#›</a:t>
            </a:fld>
            <a:endParaRPr sz="1800">
              <a:latin typeface="Calibri"/>
              <a:ea typeface="Calibri"/>
              <a:cs typeface="Calibri"/>
              <a:sym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32"/>
        <p:cNvGrpSpPr/>
        <p:nvPr/>
      </p:nvGrpSpPr>
      <p:grpSpPr>
        <a:xfrm>
          <a:off x="0" y="0"/>
          <a:ext cx="0" cy="0"/>
          <a:chOff x="0" y="0"/>
          <a:chExt cx="0" cy="0"/>
        </a:xfrm>
      </p:grpSpPr>
      <p:sp>
        <p:nvSpPr>
          <p:cNvPr id="33" name="Google Shape;33;p6"/>
          <p:cNvSpPr txBox="1">
            <a:spLocks noGrp="1"/>
          </p:cNvSpPr>
          <p:nvPr>
            <p:ph type="title"/>
          </p:nvPr>
        </p:nvSpPr>
        <p:spPr>
          <a:xfrm>
            <a:off x="788352" y="1370965"/>
            <a:ext cx="5738494" cy="1245235"/>
          </a:xfrm>
          <a:prstGeom prst="rect">
            <a:avLst/>
          </a:prstGeom>
          <a:noFill/>
          <a:ln>
            <a:noFill/>
          </a:ln>
        </p:spPr>
        <p:txBody>
          <a:bodyPr spcFirstLastPara="1" wrap="square" lIns="0" tIns="0" rIns="0" bIns="0" anchor="t" anchorCtr="0">
            <a:spAutoFit/>
          </a:bodyPr>
          <a:lstStyle>
            <a:lvl1pPr lvl="0" algn="l">
              <a:spcBef>
                <a:spcPts val="0"/>
              </a:spcBef>
              <a:spcAft>
                <a:spcPts val="0"/>
              </a:spcAft>
              <a:buSzPts val="1400"/>
              <a:buNone/>
              <a:defRPr sz="4000" b="1" i="0">
                <a:solidFill>
                  <a:schemeClr val="dk1"/>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4" name="Google Shape;34;p6"/>
          <p:cNvSpPr txBox="1">
            <a:spLocks noGrp="1"/>
          </p:cNvSpPr>
          <p:nvPr>
            <p:ph type="ftr" idx="11"/>
          </p:nvPr>
        </p:nvSpPr>
        <p:spPr>
          <a:xfrm>
            <a:off x="2487168" y="9354312"/>
            <a:ext cx="2340864" cy="502920"/>
          </a:xfrm>
          <a:prstGeom prst="rect">
            <a:avLst/>
          </a:prstGeom>
          <a:noFill/>
          <a:ln>
            <a:noFill/>
          </a:ln>
        </p:spPr>
        <p:txBody>
          <a:bodyPr spcFirstLastPara="1" wrap="square" lIns="0" tIns="0" rIns="0" bIns="0" anchor="t" anchorCtr="0">
            <a:spAutoFit/>
          </a:bodyPr>
          <a:lstStyle>
            <a:lvl1pPr lvl="0" algn="ctr">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6"/>
          <p:cNvSpPr txBox="1">
            <a:spLocks noGrp="1"/>
          </p:cNvSpPr>
          <p:nvPr>
            <p:ph type="dt" idx="10"/>
          </p:nvPr>
        </p:nvSpPr>
        <p:spPr>
          <a:xfrm>
            <a:off x="365760" y="9354312"/>
            <a:ext cx="1682496" cy="502920"/>
          </a:xfrm>
          <a:prstGeom prst="rect">
            <a:avLst/>
          </a:prstGeom>
          <a:noFill/>
          <a:ln>
            <a:noFill/>
          </a:ln>
        </p:spPr>
        <p:txBody>
          <a:bodyPr spcFirstLastPara="1" wrap="square" lIns="0" tIns="0" rIns="0" bIns="0" anchor="t" anchorCtr="0">
            <a:spAutoFit/>
          </a:bodyPr>
          <a:lstStyle>
            <a:lvl1pPr lvl="0" algn="l">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6" name="Google Shape;36;p6"/>
          <p:cNvSpPr txBox="1">
            <a:spLocks noGrp="1"/>
          </p:cNvSpPr>
          <p:nvPr>
            <p:ph type="sldNum" idx="12"/>
          </p:nvPr>
        </p:nvSpPr>
        <p:spPr>
          <a:xfrm>
            <a:off x="5266944" y="9354312"/>
            <a:ext cx="1682496" cy="502920"/>
          </a:xfrm>
          <a:prstGeom prst="rect">
            <a:avLst/>
          </a:prstGeom>
          <a:noFill/>
          <a:ln>
            <a:noFill/>
          </a:ln>
        </p:spPr>
        <p:txBody>
          <a:bodyPr spcFirstLastPara="1" wrap="square" lIns="0" tIns="0" rIns="0" bIns="0" anchor="t" anchorCtr="0">
            <a:spAutoFit/>
          </a:bodyPr>
          <a:lstStyle>
            <a:lvl1pPr marL="0" lvl="0" indent="0" algn="r">
              <a:spcBef>
                <a:spcPts val="0"/>
              </a:spcBef>
              <a:buNone/>
              <a:defRPr>
                <a:solidFill>
                  <a:srgbClr val="888888"/>
                </a:solidFill>
              </a:defRPr>
            </a:lvl1pPr>
            <a:lvl2pPr marL="0" lvl="1" indent="0" algn="r">
              <a:spcBef>
                <a:spcPts val="0"/>
              </a:spcBef>
              <a:buNone/>
              <a:defRPr>
                <a:solidFill>
                  <a:srgbClr val="888888"/>
                </a:solidFill>
              </a:defRPr>
            </a:lvl2pPr>
            <a:lvl3pPr marL="0" lvl="2" indent="0" algn="r">
              <a:spcBef>
                <a:spcPts val="0"/>
              </a:spcBef>
              <a:buNone/>
              <a:defRPr>
                <a:solidFill>
                  <a:srgbClr val="888888"/>
                </a:solidFill>
              </a:defRPr>
            </a:lvl3pPr>
            <a:lvl4pPr marL="0" lvl="3" indent="0" algn="r">
              <a:spcBef>
                <a:spcPts val="0"/>
              </a:spcBef>
              <a:buNone/>
              <a:defRPr>
                <a:solidFill>
                  <a:srgbClr val="888888"/>
                </a:solidFill>
              </a:defRPr>
            </a:lvl4pPr>
            <a:lvl5pPr marL="0" lvl="4" indent="0" algn="r">
              <a:spcBef>
                <a:spcPts val="0"/>
              </a:spcBef>
              <a:buNone/>
              <a:defRPr>
                <a:solidFill>
                  <a:srgbClr val="888888"/>
                </a:solidFill>
              </a:defRPr>
            </a:lvl5pPr>
            <a:lvl6pPr marL="0" lvl="5" indent="0" algn="r">
              <a:spcBef>
                <a:spcPts val="0"/>
              </a:spcBef>
              <a:buNone/>
              <a:defRPr>
                <a:solidFill>
                  <a:srgbClr val="888888"/>
                </a:solidFill>
              </a:defRPr>
            </a:lvl6pPr>
            <a:lvl7pPr marL="0" lvl="6" indent="0" algn="r">
              <a:spcBef>
                <a:spcPts val="0"/>
              </a:spcBef>
              <a:buNone/>
              <a:defRPr>
                <a:solidFill>
                  <a:srgbClr val="888888"/>
                </a:solidFill>
              </a:defRPr>
            </a:lvl7pPr>
            <a:lvl8pPr marL="0" lvl="7" indent="0" algn="r">
              <a:spcBef>
                <a:spcPts val="0"/>
              </a:spcBef>
              <a:buNone/>
              <a:defRPr>
                <a:solidFill>
                  <a:srgbClr val="888888"/>
                </a:solidFill>
              </a:defRPr>
            </a:lvl8pPr>
            <a:lvl9pPr marL="0" lvl="8" indent="0" algn="r">
              <a:spcBef>
                <a:spcPts val="0"/>
              </a:spcBef>
              <a:buNone/>
              <a:defRPr>
                <a:solidFill>
                  <a:srgbClr val="888888"/>
                </a:solidFill>
              </a:defRPr>
            </a:lvl9pPr>
          </a:lstStyle>
          <a:p>
            <a:pPr marL="0" lvl="0" indent="0" algn="r" rtl="0">
              <a:spcBef>
                <a:spcPts val="0"/>
              </a:spcBef>
              <a:spcAft>
                <a:spcPts val="0"/>
              </a:spcAft>
              <a:buNone/>
            </a:pPr>
            <a:fld id="{00000000-1234-1234-1234-123412341234}" type="slidenum">
              <a:rPr lang="en-US"/>
              <a:t>‹#›</a:t>
            </a:fld>
            <a:endParaRPr sz="1800">
              <a:latin typeface="Calibri"/>
              <a:ea typeface="Calibri"/>
              <a:cs typeface="Calibri"/>
              <a:sym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37"/>
        <p:cNvGrpSpPr/>
        <p:nvPr/>
      </p:nvGrpSpPr>
      <p:grpSpPr>
        <a:xfrm>
          <a:off x="0" y="0"/>
          <a:ext cx="0" cy="0"/>
          <a:chOff x="0" y="0"/>
          <a:chExt cx="0" cy="0"/>
        </a:xfrm>
      </p:grpSpPr>
      <p:sp>
        <p:nvSpPr>
          <p:cNvPr id="38" name="Google Shape;38;p7"/>
          <p:cNvSpPr txBox="1">
            <a:spLocks noGrp="1"/>
          </p:cNvSpPr>
          <p:nvPr>
            <p:ph type="ftr" idx="11"/>
          </p:nvPr>
        </p:nvSpPr>
        <p:spPr>
          <a:xfrm>
            <a:off x="2487168" y="9354312"/>
            <a:ext cx="2340864" cy="502920"/>
          </a:xfrm>
          <a:prstGeom prst="rect">
            <a:avLst/>
          </a:prstGeom>
          <a:noFill/>
          <a:ln>
            <a:noFill/>
          </a:ln>
        </p:spPr>
        <p:txBody>
          <a:bodyPr spcFirstLastPara="1" wrap="square" lIns="0" tIns="0" rIns="0" bIns="0" anchor="t" anchorCtr="0">
            <a:spAutoFit/>
          </a:bodyPr>
          <a:lstStyle>
            <a:lvl1pPr lvl="0" algn="ctr">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7"/>
          <p:cNvSpPr txBox="1">
            <a:spLocks noGrp="1"/>
          </p:cNvSpPr>
          <p:nvPr>
            <p:ph type="dt" idx="10"/>
          </p:nvPr>
        </p:nvSpPr>
        <p:spPr>
          <a:xfrm>
            <a:off x="365760" y="9354312"/>
            <a:ext cx="1682496" cy="502920"/>
          </a:xfrm>
          <a:prstGeom prst="rect">
            <a:avLst/>
          </a:prstGeom>
          <a:noFill/>
          <a:ln>
            <a:noFill/>
          </a:ln>
        </p:spPr>
        <p:txBody>
          <a:bodyPr spcFirstLastPara="1" wrap="square" lIns="0" tIns="0" rIns="0" bIns="0" anchor="t" anchorCtr="0">
            <a:spAutoFit/>
          </a:bodyPr>
          <a:lstStyle>
            <a:lvl1pPr lvl="0" algn="l">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0" name="Google Shape;40;p7"/>
          <p:cNvSpPr txBox="1">
            <a:spLocks noGrp="1"/>
          </p:cNvSpPr>
          <p:nvPr>
            <p:ph type="sldNum" idx="12"/>
          </p:nvPr>
        </p:nvSpPr>
        <p:spPr>
          <a:xfrm>
            <a:off x="5266944" y="9354312"/>
            <a:ext cx="1682496" cy="502920"/>
          </a:xfrm>
          <a:prstGeom prst="rect">
            <a:avLst/>
          </a:prstGeom>
          <a:noFill/>
          <a:ln>
            <a:noFill/>
          </a:ln>
        </p:spPr>
        <p:txBody>
          <a:bodyPr spcFirstLastPara="1" wrap="square" lIns="0" tIns="0" rIns="0" bIns="0" anchor="t" anchorCtr="0">
            <a:spAutoFit/>
          </a:bodyPr>
          <a:lstStyle>
            <a:lvl1pPr marL="0" lvl="0" indent="0" algn="r">
              <a:spcBef>
                <a:spcPts val="0"/>
              </a:spcBef>
              <a:buNone/>
              <a:defRPr>
                <a:solidFill>
                  <a:srgbClr val="888888"/>
                </a:solidFill>
              </a:defRPr>
            </a:lvl1pPr>
            <a:lvl2pPr marL="0" lvl="1" indent="0" algn="r">
              <a:spcBef>
                <a:spcPts val="0"/>
              </a:spcBef>
              <a:buNone/>
              <a:defRPr>
                <a:solidFill>
                  <a:srgbClr val="888888"/>
                </a:solidFill>
              </a:defRPr>
            </a:lvl2pPr>
            <a:lvl3pPr marL="0" lvl="2" indent="0" algn="r">
              <a:spcBef>
                <a:spcPts val="0"/>
              </a:spcBef>
              <a:buNone/>
              <a:defRPr>
                <a:solidFill>
                  <a:srgbClr val="888888"/>
                </a:solidFill>
              </a:defRPr>
            </a:lvl3pPr>
            <a:lvl4pPr marL="0" lvl="3" indent="0" algn="r">
              <a:spcBef>
                <a:spcPts val="0"/>
              </a:spcBef>
              <a:buNone/>
              <a:defRPr>
                <a:solidFill>
                  <a:srgbClr val="888888"/>
                </a:solidFill>
              </a:defRPr>
            </a:lvl4pPr>
            <a:lvl5pPr marL="0" lvl="4" indent="0" algn="r">
              <a:spcBef>
                <a:spcPts val="0"/>
              </a:spcBef>
              <a:buNone/>
              <a:defRPr>
                <a:solidFill>
                  <a:srgbClr val="888888"/>
                </a:solidFill>
              </a:defRPr>
            </a:lvl5pPr>
            <a:lvl6pPr marL="0" lvl="5" indent="0" algn="r">
              <a:spcBef>
                <a:spcPts val="0"/>
              </a:spcBef>
              <a:buNone/>
              <a:defRPr>
                <a:solidFill>
                  <a:srgbClr val="888888"/>
                </a:solidFill>
              </a:defRPr>
            </a:lvl6pPr>
            <a:lvl7pPr marL="0" lvl="6" indent="0" algn="r">
              <a:spcBef>
                <a:spcPts val="0"/>
              </a:spcBef>
              <a:buNone/>
              <a:defRPr>
                <a:solidFill>
                  <a:srgbClr val="888888"/>
                </a:solidFill>
              </a:defRPr>
            </a:lvl7pPr>
            <a:lvl8pPr marL="0" lvl="7" indent="0" algn="r">
              <a:spcBef>
                <a:spcPts val="0"/>
              </a:spcBef>
              <a:buNone/>
              <a:defRPr>
                <a:solidFill>
                  <a:srgbClr val="888888"/>
                </a:solidFill>
              </a:defRPr>
            </a:lvl8pPr>
            <a:lvl9pPr marL="0" lvl="8" indent="0" algn="r">
              <a:spcBef>
                <a:spcPts val="0"/>
              </a:spcBef>
              <a:buNone/>
              <a:defRPr>
                <a:solidFill>
                  <a:srgbClr val="888888"/>
                </a:solidFill>
              </a:defRPr>
            </a:lvl9pPr>
          </a:lstStyle>
          <a:p>
            <a:pPr marL="0" lvl="0" indent="0" algn="r" rtl="0">
              <a:spcBef>
                <a:spcPts val="0"/>
              </a:spcBef>
              <a:spcAft>
                <a:spcPts val="0"/>
              </a:spcAft>
              <a:buNone/>
            </a:pPr>
            <a:fld id="{00000000-1234-1234-1234-123412341234}" type="slidenum">
              <a:rPr lang="en-US"/>
              <a:t>‹#›</a:t>
            </a:fld>
            <a:endParaRPr sz="1800">
              <a:latin typeface="Calibri"/>
              <a:ea typeface="Calibri"/>
              <a:cs typeface="Calibri"/>
              <a:sym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2"/>
          <p:cNvSpPr/>
          <p:nvPr/>
        </p:nvSpPr>
        <p:spPr>
          <a:xfrm>
            <a:off x="0" y="0"/>
            <a:ext cx="7165340" cy="9908540"/>
          </a:xfrm>
          <a:custGeom>
            <a:avLst/>
            <a:gdLst/>
            <a:ahLst/>
            <a:cxnLst/>
            <a:rect l="l" t="t" r="r" b="b"/>
            <a:pathLst>
              <a:path w="7165340" h="9908540" extrusionOk="0">
                <a:moveTo>
                  <a:pt x="0" y="9908540"/>
                </a:moveTo>
                <a:lnTo>
                  <a:pt x="7165340" y="9908540"/>
                </a:lnTo>
                <a:lnTo>
                  <a:pt x="7165340" y="0"/>
                </a:lnTo>
                <a:lnTo>
                  <a:pt x="0" y="0"/>
                </a:lnTo>
                <a:lnTo>
                  <a:pt x="0" y="9908540"/>
                </a:lnTo>
                <a:close/>
              </a:path>
            </a:pathLst>
          </a:custGeom>
          <a:noFill/>
          <a:ln w="76175" cap="flat" cmpd="sng">
            <a:solidFill>
              <a:srgbClr val="000000"/>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7" name="Google Shape;7;p2"/>
          <p:cNvSpPr/>
          <p:nvPr/>
        </p:nvSpPr>
        <p:spPr>
          <a:xfrm>
            <a:off x="203200" y="187959"/>
            <a:ext cx="6830059" cy="9578340"/>
          </a:xfrm>
          <a:custGeom>
            <a:avLst/>
            <a:gdLst/>
            <a:ahLst/>
            <a:cxnLst/>
            <a:rect l="l" t="t" r="r" b="b"/>
            <a:pathLst>
              <a:path w="6830059" h="9578340" extrusionOk="0">
                <a:moveTo>
                  <a:pt x="0" y="9578340"/>
                </a:moveTo>
                <a:lnTo>
                  <a:pt x="6830059" y="9578340"/>
                </a:lnTo>
                <a:lnTo>
                  <a:pt x="6830059" y="0"/>
                </a:lnTo>
                <a:lnTo>
                  <a:pt x="0" y="0"/>
                </a:lnTo>
                <a:lnTo>
                  <a:pt x="0" y="9578340"/>
                </a:lnTo>
                <a:close/>
              </a:path>
            </a:pathLst>
          </a:custGeom>
          <a:noFill/>
          <a:ln w="76200" cap="flat" cmpd="sng">
            <a:solidFill>
              <a:srgbClr val="BFBFBF"/>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8" name="Google Shape;8;p2"/>
          <p:cNvSpPr txBox="1">
            <a:spLocks noGrp="1"/>
          </p:cNvSpPr>
          <p:nvPr>
            <p:ph type="title"/>
          </p:nvPr>
        </p:nvSpPr>
        <p:spPr>
          <a:xfrm>
            <a:off x="788352" y="1370965"/>
            <a:ext cx="5738494" cy="1245235"/>
          </a:xfrm>
          <a:prstGeom prst="rect">
            <a:avLst/>
          </a:prstGeom>
          <a:noFill/>
          <a:ln>
            <a:noFill/>
          </a:ln>
        </p:spPr>
        <p:txBody>
          <a:bodyPr spcFirstLastPara="1" wrap="square" lIns="0" tIns="0" rIns="0" bIns="0" anchor="t" anchorCtr="0">
            <a:spAutoFit/>
          </a:bodyPr>
          <a:lstStyle>
            <a:lvl1pPr marR="0" lvl="0" algn="l" rtl="0">
              <a:spcBef>
                <a:spcPts val="0"/>
              </a:spcBef>
              <a:spcAft>
                <a:spcPts val="0"/>
              </a:spcAft>
              <a:buSzPts val="1400"/>
              <a:buNone/>
              <a:defRPr sz="4000" b="1"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9" name="Google Shape;9;p2"/>
          <p:cNvSpPr txBox="1">
            <a:spLocks noGrp="1"/>
          </p:cNvSpPr>
          <p:nvPr>
            <p:ph type="body" idx="1"/>
          </p:nvPr>
        </p:nvSpPr>
        <p:spPr>
          <a:xfrm>
            <a:off x="340995" y="3020123"/>
            <a:ext cx="6633209" cy="3013710"/>
          </a:xfrm>
          <a:prstGeom prst="rect">
            <a:avLst/>
          </a:prstGeom>
          <a:noFill/>
          <a:ln>
            <a:noFill/>
          </a:ln>
        </p:spPr>
        <p:txBody>
          <a:bodyPr spcFirstLastPara="1" wrap="square" lIns="0" tIns="0" rIns="0" bIns="0" anchor="t" anchorCtr="0">
            <a:spAutoFit/>
          </a:bodyPr>
          <a:lstStyle>
            <a:lvl1pPr marL="457200" marR="0" lvl="0" indent="-22860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800" b="0" i="0" u="none" strike="noStrike" cap="none">
                <a:latin typeface="Calibri"/>
                <a:ea typeface="Calibri"/>
                <a:cs typeface="Calibri"/>
                <a:sym typeface="Calibri"/>
              </a:defRPr>
            </a:lvl2pPr>
            <a:lvl3pPr marL="1371600" marR="0" lvl="2" indent="-228600" algn="l" rtl="0">
              <a:spcBef>
                <a:spcPts val="0"/>
              </a:spcBef>
              <a:spcAft>
                <a:spcPts val="0"/>
              </a:spcAft>
              <a:buSzPts val="1400"/>
              <a:buNone/>
              <a:defRPr sz="1800" b="0" i="0" u="none" strike="noStrike" cap="none">
                <a:latin typeface="Calibri"/>
                <a:ea typeface="Calibri"/>
                <a:cs typeface="Calibri"/>
                <a:sym typeface="Calibri"/>
              </a:defRPr>
            </a:lvl3pPr>
            <a:lvl4pPr marL="1828800" marR="0" lvl="3" indent="-228600" algn="l" rtl="0">
              <a:spcBef>
                <a:spcPts val="0"/>
              </a:spcBef>
              <a:spcAft>
                <a:spcPts val="0"/>
              </a:spcAft>
              <a:buSzPts val="1400"/>
              <a:buNone/>
              <a:defRPr sz="1800" b="0" i="0" u="none" strike="noStrike" cap="none">
                <a:latin typeface="Calibri"/>
                <a:ea typeface="Calibri"/>
                <a:cs typeface="Calibri"/>
                <a:sym typeface="Calibri"/>
              </a:defRPr>
            </a:lvl4pPr>
            <a:lvl5pPr marL="2286000" marR="0" lvl="4" indent="-228600" algn="l" rtl="0">
              <a:spcBef>
                <a:spcPts val="0"/>
              </a:spcBef>
              <a:spcAft>
                <a:spcPts val="0"/>
              </a:spcAft>
              <a:buSzPts val="1400"/>
              <a:buNone/>
              <a:defRPr sz="1800" b="0" i="0" u="none" strike="noStrike" cap="none">
                <a:latin typeface="Calibri"/>
                <a:ea typeface="Calibri"/>
                <a:cs typeface="Calibri"/>
                <a:sym typeface="Calibri"/>
              </a:defRPr>
            </a:lvl5pPr>
            <a:lvl6pPr marL="2743200" marR="0" lvl="5" indent="-228600" algn="l" rtl="0">
              <a:spcBef>
                <a:spcPts val="0"/>
              </a:spcBef>
              <a:spcAft>
                <a:spcPts val="0"/>
              </a:spcAft>
              <a:buSzPts val="1400"/>
              <a:buNone/>
              <a:defRPr sz="1800" b="0" i="0" u="none" strike="noStrike" cap="none">
                <a:latin typeface="Calibri"/>
                <a:ea typeface="Calibri"/>
                <a:cs typeface="Calibri"/>
                <a:sym typeface="Calibri"/>
              </a:defRPr>
            </a:lvl6pPr>
            <a:lvl7pPr marL="3200400" marR="0" lvl="6" indent="-228600" algn="l" rtl="0">
              <a:spcBef>
                <a:spcPts val="0"/>
              </a:spcBef>
              <a:spcAft>
                <a:spcPts val="0"/>
              </a:spcAft>
              <a:buSzPts val="1400"/>
              <a:buNone/>
              <a:defRPr sz="1800" b="0" i="0" u="none" strike="noStrike" cap="none">
                <a:latin typeface="Calibri"/>
                <a:ea typeface="Calibri"/>
                <a:cs typeface="Calibri"/>
                <a:sym typeface="Calibri"/>
              </a:defRPr>
            </a:lvl7pPr>
            <a:lvl8pPr marL="3657600" marR="0" lvl="7" indent="-228600" algn="l" rtl="0">
              <a:spcBef>
                <a:spcPts val="0"/>
              </a:spcBef>
              <a:spcAft>
                <a:spcPts val="0"/>
              </a:spcAft>
              <a:buSzPts val="1400"/>
              <a:buNone/>
              <a:defRPr sz="1800" b="0" i="0" u="none" strike="noStrike" cap="none">
                <a:latin typeface="Calibri"/>
                <a:ea typeface="Calibri"/>
                <a:cs typeface="Calibri"/>
                <a:sym typeface="Calibri"/>
              </a:defRPr>
            </a:lvl8pPr>
            <a:lvl9pPr marL="4114800" marR="0" lvl="8" indent="-228600" algn="l" rtl="0">
              <a:spcBef>
                <a:spcPts val="0"/>
              </a:spcBef>
              <a:spcAft>
                <a:spcPts val="0"/>
              </a:spcAft>
              <a:buSzPts val="1400"/>
              <a:buNone/>
              <a:defRPr sz="1800" b="0" i="0" u="none" strike="noStrike" cap="none">
                <a:latin typeface="Calibri"/>
                <a:ea typeface="Calibri"/>
                <a:cs typeface="Calibri"/>
                <a:sym typeface="Calibri"/>
              </a:defRPr>
            </a:lvl9pPr>
          </a:lstStyle>
          <a:p>
            <a:endParaRPr/>
          </a:p>
        </p:txBody>
      </p:sp>
      <p:sp>
        <p:nvSpPr>
          <p:cNvPr id="10" name="Google Shape;10;p2"/>
          <p:cNvSpPr txBox="1">
            <a:spLocks noGrp="1"/>
          </p:cNvSpPr>
          <p:nvPr>
            <p:ph type="ftr" idx="11"/>
          </p:nvPr>
        </p:nvSpPr>
        <p:spPr>
          <a:xfrm>
            <a:off x="2487168" y="9354312"/>
            <a:ext cx="2340864" cy="502920"/>
          </a:xfrm>
          <a:prstGeom prst="rect">
            <a:avLst/>
          </a:prstGeom>
          <a:noFill/>
          <a:ln>
            <a:noFill/>
          </a:ln>
        </p:spPr>
        <p:txBody>
          <a:bodyPr spcFirstLastPara="1" wrap="square" lIns="0" tIns="0" rIns="0" bIns="0" anchor="t" anchorCtr="0">
            <a:spAutoFit/>
          </a:bodyPr>
          <a:lstStyle>
            <a:lvl1pPr marR="0" lvl="0" algn="ctr" rtl="0">
              <a:spcBef>
                <a:spcPts val="0"/>
              </a:spcBef>
              <a:spcAft>
                <a:spcPts val="0"/>
              </a:spcAft>
              <a:buSzPts val="1400"/>
              <a:buNone/>
              <a:defRPr sz="18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1" name="Google Shape;11;p2"/>
          <p:cNvSpPr txBox="1">
            <a:spLocks noGrp="1"/>
          </p:cNvSpPr>
          <p:nvPr>
            <p:ph type="dt" idx="10"/>
          </p:nvPr>
        </p:nvSpPr>
        <p:spPr>
          <a:xfrm>
            <a:off x="365760" y="9354312"/>
            <a:ext cx="1682496" cy="502920"/>
          </a:xfrm>
          <a:prstGeom prst="rect">
            <a:avLst/>
          </a:prstGeom>
          <a:noFill/>
          <a:ln>
            <a:noFill/>
          </a:ln>
        </p:spPr>
        <p:txBody>
          <a:bodyPr spcFirstLastPara="1" wrap="square" lIns="0" tIns="0" rIns="0" bIns="0" anchor="t" anchorCtr="0">
            <a:spAutoFit/>
          </a:bodyPr>
          <a:lstStyle>
            <a:lvl1pPr marR="0" lvl="0" algn="l" rtl="0">
              <a:spcBef>
                <a:spcPts val="0"/>
              </a:spcBef>
              <a:spcAft>
                <a:spcPts val="0"/>
              </a:spcAft>
              <a:buSzPts val="1400"/>
              <a:buNone/>
              <a:defRPr sz="18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2" name="Google Shape;12;p2"/>
          <p:cNvSpPr txBox="1">
            <a:spLocks noGrp="1"/>
          </p:cNvSpPr>
          <p:nvPr>
            <p:ph type="sldNum" idx="12"/>
          </p:nvPr>
        </p:nvSpPr>
        <p:spPr>
          <a:xfrm>
            <a:off x="5266944" y="9354312"/>
            <a:ext cx="1682496" cy="502920"/>
          </a:xfrm>
          <a:prstGeom prst="rect">
            <a:avLst/>
          </a:prstGeom>
          <a:noFill/>
          <a:ln>
            <a:noFill/>
          </a:ln>
        </p:spPr>
        <p:txBody>
          <a:bodyPr spcFirstLastPara="1" wrap="square" lIns="0" tIns="0" rIns="0" bIns="0" anchor="t" anchorCtr="0">
            <a:spAutoFit/>
          </a:bodyPr>
          <a:lstStyle>
            <a:lvl1pPr marL="0" marR="0" lvl="0" indent="0" algn="r" rtl="0">
              <a:spcBef>
                <a:spcPts val="0"/>
              </a:spcBef>
              <a:buNone/>
              <a:defRPr sz="1800">
                <a:solidFill>
                  <a:srgbClr val="888888"/>
                </a:solidFill>
                <a:latin typeface="Calibri"/>
                <a:ea typeface="Calibri"/>
                <a:cs typeface="Calibri"/>
                <a:sym typeface="Calibri"/>
              </a:defRPr>
            </a:lvl1pPr>
            <a:lvl2pPr marL="0" marR="0" lvl="1" indent="0" algn="r" rtl="0">
              <a:spcBef>
                <a:spcPts val="0"/>
              </a:spcBef>
              <a:buNone/>
              <a:defRPr sz="1800">
                <a:solidFill>
                  <a:srgbClr val="888888"/>
                </a:solidFill>
                <a:latin typeface="Calibri"/>
                <a:ea typeface="Calibri"/>
                <a:cs typeface="Calibri"/>
                <a:sym typeface="Calibri"/>
              </a:defRPr>
            </a:lvl2pPr>
            <a:lvl3pPr marL="0" marR="0" lvl="2" indent="0" algn="r" rtl="0">
              <a:spcBef>
                <a:spcPts val="0"/>
              </a:spcBef>
              <a:buNone/>
              <a:defRPr sz="1800">
                <a:solidFill>
                  <a:srgbClr val="888888"/>
                </a:solidFill>
                <a:latin typeface="Calibri"/>
                <a:ea typeface="Calibri"/>
                <a:cs typeface="Calibri"/>
                <a:sym typeface="Calibri"/>
              </a:defRPr>
            </a:lvl3pPr>
            <a:lvl4pPr marL="0" marR="0" lvl="3" indent="0" algn="r" rtl="0">
              <a:spcBef>
                <a:spcPts val="0"/>
              </a:spcBef>
              <a:buNone/>
              <a:defRPr sz="1800">
                <a:solidFill>
                  <a:srgbClr val="888888"/>
                </a:solidFill>
                <a:latin typeface="Calibri"/>
                <a:ea typeface="Calibri"/>
                <a:cs typeface="Calibri"/>
                <a:sym typeface="Calibri"/>
              </a:defRPr>
            </a:lvl4pPr>
            <a:lvl5pPr marL="0" marR="0" lvl="4" indent="0" algn="r" rtl="0">
              <a:spcBef>
                <a:spcPts val="0"/>
              </a:spcBef>
              <a:buNone/>
              <a:defRPr sz="1800">
                <a:solidFill>
                  <a:srgbClr val="888888"/>
                </a:solidFill>
                <a:latin typeface="Calibri"/>
                <a:ea typeface="Calibri"/>
                <a:cs typeface="Calibri"/>
                <a:sym typeface="Calibri"/>
              </a:defRPr>
            </a:lvl5pPr>
            <a:lvl6pPr marL="0" marR="0" lvl="5" indent="0" algn="r" rtl="0">
              <a:spcBef>
                <a:spcPts val="0"/>
              </a:spcBef>
              <a:buNone/>
              <a:defRPr sz="1800">
                <a:solidFill>
                  <a:srgbClr val="888888"/>
                </a:solidFill>
                <a:latin typeface="Calibri"/>
                <a:ea typeface="Calibri"/>
                <a:cs typeface="Calibri"/>
                <a:sym typeface="Calibri"/>
              </a:defRPr>
            </a:lvl6pPr>
            <a:lvl7pPr marL="0" marR="0" lvl="6" indent="0" algn="r" rtl="0">
              <a:spcBef>
                <a:spcPts val="0"/>
              </a:spcBef>
              <a:buNone/>
              <a:defRPr sz="1800">
                <a:solidFill>
                  <a:srgbClr val="888888"/>
                </a:solidFill>
                <a:latin typeface="Calibri"/>
                <a:ea typeface="Calibri"/>
                <a:cs typeface="Calibri"/>
                <a:sym typeface="Calibri"/>
              </a:defRPr>
            </a:lvl7pPr>
            <a:lvl8pPr marL="0" marR="0" lvl="7" indent="0" algn="r" rtl="0">
              <a:spcBef>
                <a:spcPts val="0"/>
              </a:spcBef>
              <a:buNone/>
              <a:defRPr sz="1800">
                <a:solidFill>
                  <a:srgbClr val="888888"/>
                </a:solidFill>
                <a:latin typeface="Calibri"/>
                <a:ea typeface="Calibri"/>
                <a:cs typeface="Calibri"/>
                <a:sym typeface="Calibri"/>
              </a:defRPr>
            </a:lvl8pPr>
            <a:lvl9pPr marL="0" marR="0" lvl="8" indent="0" algn="r" rtl="0">
              <a:spcBef>
                <a:spcPts val="0"/>
              </a:spcBef>
              <a:buNone/>
              <a:defRPr sz="1800">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b="0" u="none"/>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https://marylandstemfestival.org/events" TargetMode="External"/><Relationship Id="rId4" Type="http://schemas.openxmlformats.org/officeDocument/2006/relationships/hyperlink" Target="http://marylandstemfestival.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4"/>
        <p:cNvGrpSpPr/>
        <p:nvPr/>
      </p:nvGrpSpPr>
      <p:grpSpPr>
        <a:xfrm>
          <a:off x="0" y="0"/>
          <a:ext cx="0" cy="0"/>
          <a:chOff x="0" y="0"/>
          <a:chExt cx="0" cy="0"/>
        </a:xfrm>
      </p:grpSpPr>
      <p:sp>
        <p:nvSpPr>
          <p:cNvPr id="45" name="Google Shape;45;p1"/>
          <p:cNvSpPr txBox="1"/>
          <p:nvPr/>
        </p:nvSpPr>
        <p:spPr>
          <a:xfrm>
            <a:off x="462164" y="4344383"/>
            <a:ext cx="6439609" cy="2521203"/>
          </a:xfrm>
          <a:prstGeom prst="rect">
            <a:avLst/>
          </a:prstGeom>
          <a:noFill/>
          <a:ln>
            <a:noFill/>
          </a:ln>
        </p:spPr>
        <p:txBody>
          <a:bodyPr spcFirstLastPara="1" wrap="square" lIns="0" tIns="12700" rIns="0" bIns="0" anchor="t" anchorCtr="0">
            <a:spAutoFit/>
          </a:bodyPr>
          <a:lstStyle/>
          <a:p>
            <a:pPr marL="12700" marR="5080" lvl="0" indent="12700" algn="ctr" rtl="0">
              <a:lnSpc>
                <a:spcPct val="100000"/>
              </a:lnSpc>
              <a:spcBef>
                <a:spcPts val="0"/>
              </a:spcBef>
              <a:spcAft>
                <a:spcPts val="0"/>
              </a:spcAft>
              <a:buNone/>
            </a:pPr>
            <a:r>
              <a:rPr lang="en-US" sz="2400" b="1" i="1">
                <a:solidFill>
                  <a:schemeClr val="dk1"/>
                </a:solidFill>
                <a:latin typeface="Century Gothic"/>
                <a:ea typeface="Century Gothic"/>
                <a:cs typeface="Century Gothic"/>
                <a:sym typeface="Century Gothic"/>
              </a:rPr>
              <a:t>Headline for Description!</a:t>
            </a:r>
            <a:endParaRPr/>
          </a:p>
          <a:p>
            <a:pPr marL="12700" marR="5080" lvl="0" indent="12700" algn="ctr" rtl="0">
              <a:lnSpc>
                <a:spcPct val="100000"/>
              </a:lnSpc>
              <a:spcBef>
                <a:spcPts val="100"/>
              </a:spcBef>
              <a:spcAft>
                <a:spcPts val="0"/>
              </a:spcAft>
              <a:buNone/>
            </a:pPr>
            <a:endParaRPr sz="1050" b="1" i="1">
              <a:solidFill>
                <a:schemeClr val="dk1"/>
              </a:solidFill>
              <a:latin typeface="Century Gothic"/>
              <a:ea typeface="Century Gothic"/>
              <a:cs typeface="Century Gothic"/>
              <a:sym typeface="Century Gothic"/>
            </a:endParaRPr>
          </a:p>
          <a:p>
            <a:pPr marL="12700" marR="5080" lvl="0" indent="12700" algn="ctr" rtl="0">
              <a:lnSpc>
                <a:spcPct val="100000"/>
              </a:lnSpc>
              <a:spcBef>
                <a:spcPts val="100"/>
              </a:spcBef>
              <a:spcAft>
                <a:spcPts val="0"/>
              </a:spcAft>
              <a:buNone/>
            </a:pPr>
            <a:r>
              <a:rPr lang="en-US" sz="1800" i="1">
                <a:solidFill>
                  <a:schemeClr val="dk1"/>
                </a:solidFill>
                <a:latin typeface="Century Gothic"/>
                <a:ea typeface="Century Gothic"/>
                <a:cs typeface="Century Gothic"/>
                <a:sym typeface="Century Gothic"/>
              </a:rPr>
              <a:t>This text should be your event description. Essential information will go below in the yellow box, so use this text space creatively to describe what will be happening during your event &amp; enticing guests to want to join you.</a:t>
            </a:r>
            <a:endParaRPr/>
          </a:p>
          <a:p>
            <a:pPr marL="12700" marR="5080" lvl="0" indent="12700" algn="ctr" rtl="0">
              <a:lnSpc>
                <a:spcPct val="100000"/>
              </a:lnSpc>
              <a:spcBef>
                <a:spcPts val="100"/>
              </a:spcBef>
              <a:spcAft>
                <a:spcPts val="0"/>
              </a:spcAft>
              <a:buNone/>
            </a:pPr>
            <a:r>
              <a:rPr lang="en-US" sz="1800" i="1">
                <a:solidFill>
                  <a:schemeClr val="dk1"/>
                </a:solidFill>
                <a:latin typeface="Century Gothic"/>
                <a:ea typeface="Century Gothic"/>
                <a:cs typeface="Century Gothic"/>
                <a:sym typeface="Century Gothic"/>
              </a:rPr>
              <a:t>You can type as little or as much as you’d like, and if your description takes up TOO much room, adjust the font size accordingly!</a:t>
            </a:r>
            <a:endParaRPr/>
          </a:p>
        </p:txBody>
      </p:sp>
      <p:pic>
        <p:nvPicPr>
          <p:cNvPr id="46" name="Google Shape;46;p1"/>
          <p:cNvPicPr preferRelativeResize="0"/>
          <p:nvPr/>
        </p:nvPicPr>
        <p:blipFill rotWithShape="1">
          <a:blip r:embed="rId3">
            <a:alphaModFix/>
          </a:blip>
          <a:srcRect/>
          <a:stretch/>
        </p:blipFill>
        <p:spPr>
          <a:xfrm>
            <a:off x="228600" y="160404"/>
            <a:ext cx="6906741" cy="1973196"/>
          </a:xfrm>
          <a:prstGeom prst="rect">
            <a:avLst/>
          </a:prstGeom>
          <a:noFill/>
          <a:ln>
            <a:noFill/>
          </a:ln>
        </p:spPr>
      </p:pic>
      <p:sp>
        <p:nvSpPr>
          <p:cNvPr id="47" name="Google Shape;47;p1"/>
          <p:cNvSpPr txBox="1"/>
          <p:nvPr/>
        </p:nvSpPr>
        <p:spPr>
          <a:xfrm>
            <a:off x="817244" y="9441505"/>
            <a:ext cx="5629910" cy="320601"/>
          </a:xfrm>
          <a:prstGeom prst="rect">
            <a:avLst/>
          </a:prstGeom>
          <a:noFill/>
          <a:ln>
            <a:noFill/>
          </a:ln>
        </p:spPr>
        <p:txBody>
          <a:bodyPr spcFirstLastPara="1" wrap="square" lIns="0" tIns="12700" rIns="0" bIns="0" anchor="t" anchorCtr="0">
            <a:spAutoFit/>
          </a:bodyPr>
          <a:lstStyle/>
          <a:p>
            <a:pPr marL="12700" marR="0" lvl="0" indent="0" algn="ctr" rtl="0">
              <a:lnSpc>
                <a:spcPct val="100000"/>
              </a:lnSpc>
              <a:spcBef>
                <a:spcPts val="0"/>
              </a:spcBef>
              <a:spcAft>
                <a:spcPts val="0"/>
              </a:spcAft>
              <a:buNone/>
            </a:pPr>
            <a:r>
              <a:rPr lang="en-US" sz="2000" b="1" i="1" u="sng">
                <a:solidFill>
                  <a:schemeClr val="dk1"/>
                </a:solidFill>
                <a:latin typeface="Century Gothic"/>
                <a:ea typeface="Century Gothic"/>
                <a:cs typeface="Century Gothic"/>
                <a:sym typeface="Century Gothic"/>
                <a:hlinkClick r:id="rId4">
                  <a:extLst>
                    <a:ext uri="{A12FA001-AC4F-418D-AE19-62706E023703}">
                      <ahyp:hlinkClr xmlns:ahyp="http://schemas.microsoft.com/office/drawing/2018/hyperlinkcolor" val="tx"/>
                    </a:ext>
                  </a:extLst>
                </a:hlinkClick>
              </a:rPr>
              <a:t>marylandstemfestival.org</a:t>
            </a:r>
            <a:endParaRPr sz="2000" i="1">
              <a:solidFill>
                <a:schemeClr val="dk1"/>
              </a:solidFill>
              <a:latin typeface="Century Gothic"/>
              <a:ea typeface="Century Gothic"/>
              <a:cs typeface="Century Gothic"/>
              <a:sym typeface="Century Gothic"/>
            </a:endParaRPr>
          </a:p>
        </p:txBody>
      </p:sp>
      <p:sp>
        <p:nvSpPr>
          <p:cNvPr id="48" name="Google Shape;48;p1">
            <a:hlinkClick r:id="rId5"/>
          </p:cNvPr>
          <p:cNvSpPr/>
          <p:nvPr/>
        </p:nvSpPr>
        <p:spPr>
          <a:xfrm>
            <a:off x="2310368" y="8795300"/>
            <a:ext cx="2743200" cy="512103"/>
          </a:xfrm>
          <a:custGeom>
            <a:avLst/>
            <a:gdLst/>
            <a:ahLst/>
            <a:cxnLst/>
            <a:rect l="l" t="t" r="r" b="b"/>
            <a:pathLst>
              <a:path w="5240020" h="1328420" extrusionOk="0">
                <a:moveTo>
                  <a:pt x="5018659" y="0"/>
                </a:moveTo>
                <a:lnTo>
                  <a:pt x="221361" y="0"/>
                </a:lnTo>
                <a:lnTo>
                  <a:pt x="176753" y="4500"/>
                </a:lnTo>
                <a:lnTo>
                  <a:pt x="135204" y="17406"/>
                </a:lnTo>
                <a:lnTo>
                  <a:pt x="97603" y="37826"/>
                </a:lnTo>
                <a:lnTo>
                  <a:pt x="64841" y="64865"/>
                </a:lnTo>
                <a:lnTo>
                  <a:pt x="37809" y="97631"/>
                </a:lnTo>
                <a:lnTo>
                  <a:pt x="17398" y="135231"/>
                </a:lnTo>
                <a:lnTo>
                  <a:pt x="4497" y="176772"/>
                </a:lnTo>
                <a:lnTo>
                  <a:pt x="0" y="221360"/>
                </a:lnTo>
                <a:lnTo>
                  <a:pt x="0" y="1107058"/>
                </a:lnTo>
                <a:lnTo>
                  <a:pt x="4497" y="1151647"/>
                </a:lnTo>
                <a:lnTo>
                  <a:pt x="17398" y="1193188"/>
                </a:lnTo>
                <a:lnTo>
                  <a:pt x="37809" y="1230788"/>
                </a:lnTo>
                <a:lnTo>
                  <a:pt x="64841" y="1263554"/>
                </a:lnTo>
                <a:lnTo>
                  <a:pt x="97603" y="1290593"/>
                </a:lnTo>
                <a:lnTo>
                  <a:pt x="135204" y="1311013"/>
                </a:lnTo>
                <a:lnTo>
                  <a:pt x="176753" y="1323919"/>
                </a:lnTo>
                <a:lnTo>
                  <a:pt x="221361" y="1328419"/>
                </a:lnTo>
                <a:lnTo>
                  <a:pt x="5018659" y="1328419"/>
                </a:lnTo>
                <a:lnTo>
                  <a:pt x="5063247" y="1323919"/>
                </a:lnTo>
                <a:lnTo>
                  <a:pt x="5104788" y="1311013"/>
                </a:lnTo>
                <a:lnTo>
                  <a:pt x="5142388" y="1290593"/>
                </a:lnTo>
                <a:lnTo>
                  <a:pt x="5175154" y="1263554"/>
                </a:lnTo>
                <a:lnTo>
                  <a:pt x="5202193" y="1230788"/>
                </a:lnTo>
                <a:lnTo>
                  <a:pt x="5222613" y="1193188"/>
                </a:lnTo>
                <a:lnTo>
                  <a:pt x="5235519" y="1151647"/>
                </a:lnTo>
                <a:lnTo>
                  <a:pt x="5240020" y="1107058"/>
                </a:lnTo>
                <a:lnTo>
                  <a:pt x="5240020" y="221360"/>
                </a:lnTo>
                <a:lnTo>
                  <a:pt x="5235519" y="176772"/>
                </a:lnTo>
                <a:lnTo>
                  <a:pt x="5222613" y="135231"/>
                </a:lnTo>
                <a:lnTo>
                  <a:pt x="5202193" y="97631"/>
                </a:lnTo>
                <a:lnTo>
                  <a:pt x="5175154" y="64865"/>
                </a:lnTo>
                <a:lnTo>
                  <a:pt x="5142388" y="37826"/>
                </a:lnTo>
                <a:lnTo>
                  <a:pt x="5104788" y="17406"/>
                </a:lnTo>
                <a:lnTo>
                  <a:pt x="5063247" y="4500"/>
                </a:lnTo>
                <a:lnTo>
                  <a:pt x="5018659" y="0"/>
                </a:lnTo>
                <a:close/>
              </a:path>
            </a:pathLst>
          </a:custGeom>
          <a:solidFill>
            <a:schemeClr val="dk1"/>
          </a:solidFill>
          <a:ln>
            <a:noFill/>
          </a:ln>
        </p:spPr>
        <p:txBody>
          <a:bodyPr spcFirstLastPara="1" wrap="square" lIns="0" tIns="0" rIns="0" bIns="0" anchor="ctr" anchorCtr="0">
            <a:noAutofit/>
          </a:bodyPr>
          <a:lstStyle/>
          <a:p>
            <a:pPr marL="0" marR="0" lvl="0" indent="0" algn="ctr" rtl="0">
              <a:spcBef>
                <a:spcPts val="0"/>
              </a:spcBef>
              <a:spcAft>
                <a:spcPts val="0"/>
              </a:spcAft>
              <a:buNone/>
            </a:pPr>
            <a:r>
              <a:rPr lang="en-US" sz="2400" b="1">
                <a:solidFill>
                  <a:schemeClr val="lt1"/>
                </a:solidFill>
                <a:latin typeface="Calibri"/>
                <a:ea typeface="Calibri"/>
                <a:cs typeface="Calibri"/>
                <a:sym typeface="Calibri"/>
              </a:rPr>
              <a:t>LEARN MORE</a:t>
            </a:r>
            <a:endParaRPr sz="2400" b="1">
              <a:solidFill>
                <a:schemeClr val="lt1"/>
              </a:solidFill>
              <a:latin typeface="Calibri"/>
              <a:ea typeface="Calibri"/>
              <a:cs typeface="Calibri"/>
              <a:sym typeface="Calibri"/>
            </a:endParaRPr>
          </a:p>
        </p:txBody>
      </p:sp>
      <p:sp>
        <p:nvSpPr>
          <p:cNvPr id="49" name="Google Shape;49;p1"/>
          <p:cNvSpPr/>
          <p:nvPr/>
        </p:nvSpPr>
        <p:spPr>
          <a:xfrm>
            <a:off x="751522" y="6910260"/>
            <a:ext cx="5761354" cy="1395540"/>
          </a:xfrm>
          <a:custGeom>
            <a:avLst/>
            <a:gdLst/>
            <a:ahLst/>
            <a:cxnLst/>
            <a:rect l="l" t="t" r="r" b="b"/>
            <a:pathLst>
              <a:path w="5240020" h="1328420" extrusionOk="0">
                <a:moveTo>
                  <a:pt x="5018659" y="0"/>
                </a:moveTo>
                <a:lnTo>
                  <a:pt x="221361" y="0"/>
                </a:lnTo>
                <a:lnTo>
                  <a:pt x="176753" y="4500"/>
                </a:lnTo>
                <a:lnTo>
                  <a:pt x="135204" y="17406"/>
                </a:lnTo>
                <a:lnTo>
                  <a:pt x="97603" y="37826"/>
                </a:lnTo>
                <a:lnTo>
                  <a:pt x="64841" y="64865"/>
                </a:lnTo>
                <a:lnTo>
                  <a:pt x="37809" y="97631"/>
                </a:lnTo>
                <a:lnTo>
                  <a:pt x="17398" y="135231"/>
                </a:lnTo>
                <a:lnTo>
                  <a:pt x="4497" y="176772"/>
                </a:lnTo>
                <a:lnTo>
                  <a:pt x="0" y="221360"/>
                </a:lnTo>
                <a:lnTo>
                  <a:pt x="0" y="1107058"/>
                </a:lnTo>
                <a:lnTo>
                  <a:pt x="4497" y="1151647"/>
                </a:lnTo>
                <a:lnTo>
                  <a:pt x="17398" y="1193188"/>
                </a:lnTo>
                <a:lnTo>
                  <a:pt x="37809" y="1230788"/>
                </a:lnTo>
                <a:lnTo>
                  <a:pt x="64841" y="1263554"/>
                </a:lnTo>
                <a:lnTo>
                  <a:pt x="97603" y="1290593"/>
                </a:lnTo>
                <a:lnTo>
                  <a:pt x="135204" y="1311013"/>
                </a:lnTo>
                <a:lnTo>
                  <a:pt x="176753" y="1323919"/>
                </a:lnTo>
                <a:lnTo>
                  <a:pt x="221361" y="1328419"/>
                </a:lnTo>
                <a:lnTo>
                  <a:pt x="5018659" y="1328419"/>
                </a:lnTo>
                <a:lnTo>
                  <a:pt x="5063247" y="1323919"/>
                </a:lnTo>
                <a:lnTo>
                  <a:pt x="5104788" y="1311013"/>
                </a:lnTo>
                <a:lnTo>
                  <a:pt x="5142388" y="1290593"/>
                </a:lnTo>
                <a:lnTo>
                  <a:pt x="5175154" y="1263554"/>
                </a:lnTo>
                <a:lnTo>
                  <a:pt x="5202193" y="1230788"/>
                </a:lnTo>
                <a:lnTo>
                  <a:pt x="5222613" y="1193188"/>
                </a:lnTo>
                <a:lnTo>
                  <a:pt x="5235519" y="1151647"/>
                </a:lnTo>
                <a:lnTo>
                  <a:pt x="5240020" y="1107058"/>
                </a:lnTo>
                <a:lnTo>
                  <a:pt x="5240020" y="221360"/>
                </a:lnTo>
                <a:lnTo>
                  <a:pt x="5235519" y="176772"/>
                </a:lnTo>
                <a:lnTo>
                  <a:pt x="5222613" y="135231"/>
                </a:lnTo>
                <a:lnTo>
                  <a:pt x="5202193" y="97631"/>
                </a:lnTo>
                <a:lnTo>
                  <a:pt x="5175154" y="64865"/>
                </a:lnTo>
                <a:lnTo>
                  <a:pt x="5142388" y="37826"/>
                </a:lnTo>
                <a:lnTo>
                  <a:pt x="5104788" y="17406"/>
                </a:lnTo>
                <a:lnTo>
                  <a:pt x="5063247" y="4500"/>
                </a:lnTo>
                <a:lnTo>
                  <a:pt x="5018659" y="0"/>
                </a:lnTo>
                <a:close/>
              </a:path>
            </a:pathLst>
          </a:custGeom>
          <a:solidFill>
            <a:srgbClr val="D8D8D8"/>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0" name="Google Shape;50;p1"/>
          <p:cNvSpPr txBox="1"/>
          <p:nvPr/>
        </p:nvSpPr>
        <p:spPr>
          <a:xfrm>
            <a:off x="609600" y="6934200"/>
            <a:ext cx="6281251" cy="1343958"/>
          </a:xfrm>
          <a:prstGeom prst="rect">
            <a:avLst/>
          </a:prstGeom>
          <a:noFill/>
          <a:ln>
            <a:noFill/>
          </a:ln>
        </p:spPr>
        <p:txBody>
          <a:bodyPr spcFirstLastPara="1" wrap="square" lIns="0" tIns="12700" rIns="0" bIns="0" anchor="t" anchorCtr="0">
            <a:spAutoFit/>
          </a:bodyPr>
          <a:lstStyle/>
          <a:p>
            <a:pPr marL="0" marR="278765" lvl="0" indent="0" algn="ctr" rtl="0">
              <a:spcBef>
                <a:spcPts val="0"/>
              </a:spcBef>
              <a:spcAft>
                <a:spcPts val="0"/>
              </a:spcAft>
              <a:buNone/>
            </a:pPr>
            <a:r>
              <a:rPr lang="en-US" sz="2400" b="1" u="sng">
                <a:solidFill>
                  <a:schemeClr val="dk1"/>
                </a:solidFill>
                <a:latin typeface="Century Gothic"/>
                <a:ea typeface="Century Gothic"/>
                <a:cs typeface="Century Gothic"/>
                <a:sym typeface="Century Gothic"/>
              </a:rPr>
              <a:t>X:00pm - Month 00, 2024</a:t>
            </a:r>
            <a:endParaRPr sz="2400" b="1" u="sng">
              <a:solidFill>
                <a:schemeClr val="dk1"/>
              </a:solidFill>
              <a:latin typeface="Century Gothic"/>
              <a:ea typeface="Century Gothic"/>
              <a:cs typeface="Century Gothic"/>
              <a:sym typeface="Century Gothic"/>
            </a:endParaRPr>
          </a:p>
          <a:p>
            <a:pPr marL="0" marR="278765" lvl="0" indent="0" algn="ctr" rtl="0">
              <a:lnSpc>
                <a:spcPct val="100000"/>
              </a:lnSpc>
              <a:spcBef>
                <a:spcPts val="100"/>
              </a:spcBef>
              <a:spcAft>
                <a:spcPts val="0"/>
              </a:spcAft>
              <a:buNone/>
            </a:pPr>
            <a:r>
              <a:rPr lang="en-US" sz="2000" b="1" dirty="0">
                <a:solidFill>
                  <a:schemeClr val="dk1"/>
                </a:solidFill>
                <a:latin typeface="Century Gothic"/>
                <a:ea typeface="Century Gothic"/>
                <a:cs typeface="Century Gothic"/>
                <a:sym typeface="Century Gothic"/>
              </a:rPr>
              <a:t>Location Name, Building</a:t>
            </a:r>
            <a:endParaRPr dirty="0"/>
          </a:p>
          <a:p>
            <a:pPr marL="0" marR="278765" lvl="0" indent="0" algn="ctr" rtl="0">
              <a:lnSpc>
                <a:spcPct val="100000"/>
              </a:lnSpc>
              <a:spcBef>
                <a:spcPts val="100"/>
              </a:spcBef>
              <a:spcAft>
                <a:spcPts val="0"/>
              </a:spcAft>
              <a:buNone/>
            </a:pPr>
            <a:r>
              <a:rPr lang="en-US" sz="2000" b="1" i="0" dirty="0">
                <a:solidFill>
                  <a:srgbClr val="202124"/>
                </a:solidFill>
                <a:latin typeface="Century Gothic"/>
                <a:ea typeface="Century Gothic"/>
                <a:cs typeface="Century Gothic"/>
                <a:sym typeface="Century Gothic"/>
              </a:rPr>
              <a:t>Street Address</a:t>
            </a:r>
            <a:endParaRPr dirty="0"/>
          </a:p>
          <a:p>
            <a:pPr marL="0" marR="278765" lvl="0" indent="0" algn="ctr" rtl="0">
              <a:lnSpc>
                <a:spcPct val="100000"/>
              </a:lnSpc>
              <a:spcBef>
                <a:spcPts val="100"/>
              </a:spcBef>
              <a:spcAft>
                <a:spcPts val="0"/>
              </a:spcAft>
              <a:buNone/>
            </a:pPr>
            <a:r>
              <a:rPr lang="en-US" sz="2000" b="1" i="0" dirty="0">
                <a:solidFill>
                  <a:srgbClr val="202124"/>
                </a:solidFill>
                <a:latin typeface="Century Gothic"/>
                <a:ea typeface="Century Gothic"/>
                <a:cs typeface="Century Gothic"/>
                <a:sym typeface="Century Gothic"/>
              </a:rPr>
              <a:t>City, ST</a:t>
            </a:r>
            <a:endParaRPr sz="2000" b="1" dirty="0">
              <a:solidFill>
                <a:schemeClr val="dk1"/>
              </a:solidFill>
              <a:latin typeface="Century Gothic"/>
              <a:ea typeface="Century Gothic"/>
              <a:cs typeface="Century Gothic"/>
              <a:sym typeface="Century Gothic"/>
            </a:endParaRPr>
          </a:p>
        </p:txBody>
      </p:sp>
      <p:sp>
        <p:nvSpPr>
          <p:cNvPr id="51" name="Google Shape;51;p1"/>
          <p:cNvSpPr txBox="1"/>
          <p:nvPr/>
        </p:nvSpPr>
        <p:spPr>
          <a:xfrm>
            <a:off x="0" y="1604541"/>
            <a:ext cx="2906825" cy="2044149"/>
          </a:xfrm>
          <a:prstGeom prst="rect">
            <a:avLst/>
          </a:prstGeom>
          <a:noFill/>
          <a:ln>
            <a:noFill/>
          </a:ln>
        </p:spPr>
        <p:txBody>
          <a:bodyPr spcFirstLastPara="1" wrap="square" lIns="0" tIns="12700" rIns="0" bIns="0" anchor="t" anchorCtr="0">
            <a:spAutoFit/>
          </a:bodyPr>
          <a:lstStyle/>
          <a:p>
            <a:pPr marL="12700" marR="5080" lvl="0" indent="520065" algn="r" rtl="0">
              <a:spcBef>
                <a:spcPts val="0"/>
              </a:spcBef>
              <a:spcAft>
                <a:spcPts val="0"/>
              </a:spcAft>
              <a:buNone/>
            </a:pPr>
            <a:r>
              <a:rPr lang="en-US" sz="6600" b="1" i="0">
                <a:solidFill>
                  <a:schemeClr val="dk1"/>
                </a:solidFill>
                <a:latin typeface="Constantia"/>
                <a:ea typeface="Constantia"/>
                <a:cs typeface="Constantia"/>
                <a:sym typeface="Constantia"/>
              </a:rPr>
              <a:t>Title Event</a:t>
            </a:r>
            <a:endParaRPr/>
          </a:p>
        </p:txBody>
      </p:sp>
      <p:sp>
        <p:nvSpPr>
          <p:cNvPr id="52" name="Google Shape;52;p1"/>
          <p:cNvSpPr txBox="1"/>
          <p:nvPr/>
        </p:nvSpPr>
        <p:spPr>
          <a:xfrm>
            <a:off x="664619" y="2179539"/>
            <a:ext cx="1561851" cy="1028487"/>
          </a:xfrm>
          <a:prstGeom prst="rect">
            <a:avLst/>
          </a:prstGeom>
          <a:noFill/>
          <a:ln>
            <a:noFill/>
          </a:ln>
        </p:spPr>
        <p:txBody>
          <a:bodyPr spcFirstLastPara="1" wrap="square" lIns="0" tIns="12700" rIns="0" bIns="0" anchor="t" anchorCtr="0">
            <a:spAutoFit/>
          </a:bodyPr>
          <a:lstStyle/>
          <a:p>
            <a:pPr marL="12700" marR="5080" lvl="0" indent="520065" algn="r" rtl="0">
              <a:spcBef>
                <a:spcPts val="0"/>
              </a:spcBef>
              <a:spcAft>
                <a:spcPts val="0"/>
              </a:spcAft>
              <a:buNone/>
            </a:pPr>
            <a:r>
              <a:rPr lang="en-US" sz="6600" b="1" i="0">
                <a:solidFill>
                  <a:schemeClr val="dk1"/>
                </a:solidFill>
                <a:latin typeface="Constantia"/>
                <a:ea typeface="Constantia"/>
                <a:cs typeface="Constantia"/>
                <a:sym typeface="Constantia"/>
              </a:rPr>
              <a:t>of</a:t>
            </a:r>
            <a:endParaRPr/>
          </a:p>
        </p:txBody>
      </p:sp>
      <p:sp>
        <p:nvSpPr>
          <p:cNvPr id="53" name="Google Shape;53;p1"/>
          <p:cNvSpPr txBox="1"/>
          <p:nvPr/>
        </p:nvSpPr>
        <p:spPr>
          <a:xfrm>
            <a:off x="424294" y="3571350"/>
            <a:ext cx="3772149" cy="320601"/>
          </a:xfrm>
          <a:prstGeom prst="rect">
            <a:avLst/>
          </a:prstGeom>
          <a:noFill/>
          <a:ln>
            <a:noFill/>
          </a:ln>
        </p:spPr>
        <p:txBody>
          <a:bodyPr spcFirstLastPara="1" wrap="square" lIns="0" tIns="12700" rIns="0" bIns="0" anchor="t" anchorCtr="0">
            <a:spAutoFit/>
          </a:bodyPr>
          <a:lstStyle/>
          <a:p>
            <a:pPr marL="12700" marR="5080" lvl="0" indent="-12700" algn="ctr" rtl="0">
              <a:spcBef>
                <a:spcPts val="0"/>
              </a:spcBef>
              <a:spcAft>
                <a:spcPts val="0"/>
              </a:spcAft>
              <a:buNone/>
            </a:pPr>
            <a:r>
              <a:rPr lang="en-US" sz="2000" b="1" i="0">
                <a:solidFill>
                  <a:schemeClr val="dk1"/>
                </a:solidFill>
                <a:latin typeface="Constantia"/>
                <a:ea typeface="Constantia"/>
                <a:cs typeface="Constantia"/>
                <a:sym typeface="Constantia"/>
              </a:rPr>
              <a:t>Attribution Line:</a:t>
            </a:r>
            <a:endParaRPr/>
          </a:p>
        </p:txBody>
      </p:sp>
      <p:sp>
        <p:nvSpPr>
          <p:cNvPr id="54" name="Google Shape;54;p1"/>
          <p:cNvSpPr txBox="1"/>
          <p:nvPr/>
        </p:nvSpPr>
        <p:spPr>
          <a:xfrm>
            <a:off x="228600" y="3775879"/>
            <a:ext cx="6781800" cy="505267"/>
          </a:xfrm>
          <a:prstGeom prst="rect">
            <a:avLst/>
          </a:prstGeom>
          <a:noFill/>
          <a:ln>
            <a:noFill/>
          </a:ln>
        </p:spPr>
        <p:txBody>
          <a:bodyPr spcFirstLastPara="1" wrap="square" lIns="0" tIns="12700" rIns="0" bIns="0" anchor="t" anchorCtr="0">
            <a:spAutoFit/>
          </a:bodyPr>
          <a:lstStyle/>
          <a:p>
            <a:pPr marL="12700" marR="5080" lvl="0" indent="-12700" algn="ctr" rtl="0">
              <a:spcBef>
                <a:spcPts val="0"/>
              </a:spcBef>
              <a:spcAft>
                <a:spcPts val="0"/>
              </a:spcAft>
              <a:buNone/>
            </a:pPr>
            <a:r>
              <a:rPr lang="en-US" sz="3200" b="1" i="0">
                <a:solidFill>
                  <a:schemeClr val="dk1"/>
                </a:solidFill>
                <a:latin typeface="Constantia"/>
                <a:ea typeface="Constantia"/>
                <a:cs typeface="Constantia"/>
                <a:sym typeface="Constantia"/>
              </a:rPr>
              <a:t>Host Organization or Co-host</a:t>
            </a:r>
            <a:endParaRPr/>
          </a:p>
        </p:txBody>
      </p:sp>
      <p:sp>
        <p:nvSpPr>
          <p:cNvPr id="55" name="Google Shape;55;p1"/>
          <p:cNvSpPr/>
          <p:nvPr/>
        </p:nvSpPr>
        <p:spPr>
          <a:xfrm>
            <a:off x="3048000" y="1576899"/>
            <a:ext cx="3842850" cy="1966809"/>
          </a:xfrm>
          <a:prstGeom prst="rect">
            <a:avLst/>
          </a:prstGeom>
          <a:solidFill>
            <a:schemeClr val="accent1"/>
          </a:solid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Calibri"/>
                <a:ea typeface="Calibri"/>
                <a:cs typeface="Calibri"/>
                <a:sym typeface="Calibri"/>
              </a:rPr>
              <a:t>This space for placement of event pics, host headshot, logos, etc.  Remove this shape after they’ve been placed.</a:t>
            </a:r>
            <a:endParaRPr/>
          </a:p>
        </p:txBody>
      </p:sp>
      <p:sp>
        <p:nvSpPr>
          <p:cNvPr id="56" name="Google Shape;56;p1"/>
          <p:cNvSpPr/>
          <p:nvPr/>
        </p:nvSpPr>
        <p:spPr>
          <a:xfrm>
            <a:off x="5225386" y="8458200"/>
            <a:ext cx="1909955" cy="1438008"/>
          </a:xfrm>
          <a:prstGeom prst="rect">
            <a:avLst/>
          </a:prstGeom>
          <a:solidFill>
            <a:schemeClr val="accent1"/>
          </a:solid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200">
                <a:solidFill>
                  <a:schemeClr val="lt1"/>
                </a:solidFill>
                <a:latin typeface="Calibri"/>
                <a:ea typeface="Calibri"/>
                <a:cs typeface="Calibri"/>
                <a:sym typeface="Calibri"/>
              </a:rPr>
              <a:t>This space CAN be used for a secondary logo if needed. Remove it before you finish</a:t>
            </a:r>
            <a:endParaRPr/>
          </a:p>
        </p:txBody>
      </p:sp>
      <p:sp>
        <p:nvSpPr>
          <p:cNvPr id="57" name="Google Shape;57;p1"/>
          <p:cNvSpPr/>
          <p:nvPr/>
        </p:nvSpPr>
        <p:spPr>
          <a:xfrm>
            <a:off x="-4822115" y="5105400"/>
            <a:ext cx="4648200" cy="3020357"/>
          </a:xfrm>
          <a:custGeom>
            <a:avLst/>
            <a:gdLst/>
            <a:ahLst/>
            <a:cxnLst/>
            <a:rect l="l" t="t" r="r" b="b"/>
            <a:pathLst>
              <a:path w="120000" h="120000" extrusionOk="0">
                <a:moveTo>
                  <a:pt x="0" y="0"/>
                </a:moveTo>
                <a:lnTo>
                  <a:pt x="120000" y="0"/>
                </a:lnTo>
                <a:lnTo>
                  <a:pt x="120000" y="120000"/>
                </a:lnTo>
                <a:lnTo>
                  <a:pt x="0" y="120000"/>
                </a:lnTo>
                <a:close/>
              </a:path>
              <a:path w="120000" h="120000" fill="none" extrusionOk="0">
                <a:moveTo>
                  <a:pt x="122476" y="118216"/>
                </a:moveTo>
                <a:lnTo>
                  <a:pt x="179777" y="148144"/>
                </a:lnTo>
              </a:path>
            </a:pathLst>
          </a:custGeom>
          <a:solidFill>
            <a:schemeClr val="accent1"/>
          </a:solid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200">
                <a:solidFill>
                  <a:schemeClr val="lt1"/>
                </a:solidFill>
                <a:latin typeface="Calibri"/>
                <a:ea typeface="Calibri"/>
                <a:cs typeface="Calibri"/>
                <a:sym typeface="Calibri"/>
              </a:rPr>
              <a:t>The LEARN MORE button is automatically set to the general MD Stem Fest events page.  To edit this link to be specific to YOUR event’s info on the MD Stem Fest Site:</a:t>
            </a:r>
            <a:endParaRPr/>
          </a:p>
          <a:p>
            <a:pPr marL="342900" marR="0" lvl="0" indent="-342900" algn="ctr" rtl="0">
              <a:spcBef>
                <a:spcPts val="0"/>
              </a:spcBef>
              <a:spcAft>
                <a:spcPts val="0"/>
              </a:spcAft>
              <a:buClr>
                <a:schemeClr val="lt1"/>
              </a:buClr>
              <a:buSzPts val="1100"/>
              <a:buFont typeface="Calibri"/>
              <a:buAutoNum type="arabicParenR"/>
            </a:pPr>
            <a:r>
              <a:rPr lang="en-US" sz="1100">
                <a:solidFill>
                  <a:schemeClr val="lt1"/>
                </a:solidFill>
                <a:latin typeface="Calibri"/>
                <a:ea typeface="Calibri"/>
                <a:cs typeface="Calibri"/>
                <a:sym typeface="Calibri"/>
              </a:rPr>
              <a:t>Navigate your browser to the exact webpage you want to link here.</a:t>
            </a:r>
            <a:endParaRPr/>
          </a:p>
          <a:p>
            <a:pPr marL="342900" marR="0" lvl="0" indent="-342900" algn="ctr" rtl="0">
              <a:spcBef>
                <a:spcPts val="0"/>
              </a:spcBef>
              <a:spcAft>
                <a:spcPts val="0"/>
              </a:spcAft>
              <a:buClr>
                <a:schemeClr val="lt1"/>
              </a:buClr>
              <a:buSzPts val="1100"/>
              <a:buFont typeface="Calibri"/>
              <a:buAutoNum type="arabicParenR"/>
            </a:pPr>
            <a:r>
              <a:rPr lang="en-US" sz="1100">
                <a:solidFill>
                  <a:schemeClr val="lt1"/>
                </a:solidFill>
                <a:latin typeface="Calibri"/>
                <a:ea typeface="Calibri"/>
                <a:cs typeface="Calibri"/>
                <a:sym typeface="Calibri"/>
              </a:rPr>
              <a:t>Copy the website address</a:t>
            </a:r>
            <a:endParaRPr/>
          </a:p>
          <a:p>
            <a:pPr marL="342900" marR="0" lvl="0" indent="-342900" algn="ctr" rtl="0">
              <a:spcBef>
                <a:spcPts val="0"/>
              </a:spcBef>
              <a:spcAft>
                <a:spcPts val="0"/>
              </a:spcAft>
              <a:buClr>
                <a:schemeClr val="lt1"/>
              </a:buClr>
              <a:buSzPts val="1100"/>
              <a:buFont typeface="Calibri"/>
              <a:buAutoNum type="arabicParenR"/>
            </a:pPr>
            <a:r>
              <a:rPr lang="en-US" sz="1100">
                <a:solidFill>
                  <a:schemeClr val="lt1"/>
                </a:solidFill>
                <a:latin typeface="Calibri"/>
                <a:ea typeface="Calibri"/>
                <a:cs typeface="Calibri"/>
                <a:sym typeface="Calibri"/>
              </a:rPr>
              <a:t>Come back to this powerpoint and select the button, so you see the adjustable points around the button.</a:t>
            </a:r>
            <a:endParaRPr/>
          </a:p>
          <a:p>
            <a:pPr marL="342900" marR="0" lvl="0" indent="-342900" algn="ctr" rtl="0">
              <a:spcBef>
                <a:spcPts val="0"/>
              </a:spcBef>
              <a:spcAft>
                <a:spcPts val="0"/>
              </a:spcAft>
              <a:buClr>
                <a:schemeClr val="lt1"/>
              </a:buClr>
              <a:buSzPts val="1100"/>
              <a:buFont typeface="Calibri"/>
              <a:buAutoNum type="arabicParenR"/>
            </a:pPr>
            <a:r>
              <a:rPr lang="en-US" sz="1100">
                <a:solidFill>
                  <a:schemeClr val="lt1"/>
                </a:solidFill>
                <a:latin typeface="Calibri"/>
                <a:ea typeface="Calibri"/>
                <a:cs typeface="Calibri"/>
                <a:sym typeface="Calibri"/>
              </a:rPr>
              <a:t>In the tool bar above click the “INSERT” tab</a:t>
            </a:r>
            <a:endParaRPr/>
          </a:p>
          <a:p>
            <a:pPr marL="342900" marR="0" lvl="0" indent="-342900" algn="ctr" rtl="0">
              <a:spcBef>
                <a:spcPts val="0"/>
              </a:spcBef>
              <a:spcAft>
                <a:spcPts val="0"/>
              </a:spcAft>
              <a:buClr>
                <a:schemeClr val="lt1"/>
              </a:buClr>
              <a:buSzPts val="1100"/>
              <a:buFont typeface="Calibri"/>
              <a:buAutoNum type="arabicParenR"/>
            </a:pPr>
            <a:r>
              <a:rPr lang="en-US" sz="1100">
                <a:solidFill>
                  <a:schemeClr val="lt1"/>
                </a:solidFill>
                <a:latin typeface="Calibri"/>
                <a:ea typeface="Calibri"/>
                <a:cs typeface="Calibri"/>
                <a:sym typeface="Calibri"/>
              </a:rPr>
              <a:t>In the toolbar, click the “Hyperlink” icon (looks like a globe with a chain in the corner)</a:t>
            </a:r>
            <a:endParaRPr/>
          </a:p>
          <a:p>
            <a:pPr marL="342900" marR="0" lvl="0" indent="-342900" algn="ctr" rtl="0">
              <a:spcBef>
                <a:spcPts val="0"/>
              </a:spcBef>
              <a:spcAft>
                <a:spcPts val="0"/>
              </a:spcAft>
              <a:buClr>
                <a:schemeClr val="lt1"/>
              </a:buClr>
              <a:buSzPts val="1100"/>
              <a:buFont typeface="Calibri"/>
              <a:buAutoNum type="arabicParenR"/>
            </a:pPr>
            <a:r>
              <a:rPr lang="en-US" sz="1100">
                <a:solidFill>
                  <a:schemeClr val="lt1"/>
                </a:solidFill>
                <a:latin typeface="Calibri"/>
                <a:ea typeface="Calibri"/>
                <a:cs typeface="Calibri"/>
                <a:sym typeface="Calibri"/>
              </a:rPr>
              <a:t>Paste the address you want into the “Address” field at the bottom of the pop up window.</a:t>
            </a:r>
            <a:endParaRPr/>
          </a:p>
          <a:p>
            <a:pPr marL="342900" marR="0" lvl="0" indent="-342900" algn="ctr" rtl="0">
              <a:spcBef>
                <a:spcPts val="0"/>
              </a:spcBef>
              <a:spcAft>
                <a:spcPts val="0"/>
              </a:spcAft>
              <a:buClr>
                <a:schemeClr val="lt1"/>
              </a:buClr>
              <a:buSzPts val="1100"/>
              <a:buFont typeface="Calibri"/>
              <a:buAutoNum type="arabicParenR"/>
            </a:pPr>
            <a:r>
              <a:rPr lang="en-US" sz="1100">
                <a:solidFill>
                  <a:schemeClr val="lt1"/>
                </a:solidFill>
                <a:latin typeface="Calibri"/>
                <a:ea typeface="Calibri"/>
                <a:cs typeface="Calibri"/>
                <a:sym typeface="Calibri"/>
              </a:rPr>
              <a:t>Click “OK”</a:t>
            </a:r>
            <a:endParaRPr/>
          </a:p>
          <a:p>
            <a:pPr marL="342900" marR="0" lvl="0" indent="-342900" algn="ctr" rtl="0">
              <a:spcBef>
                <a:spcPts val="0"/>
              </a:spcBef>
              <a:spcAft>
                <a:spcPts val="0"/>
              </a:spcAft>
              <a:buClr>
                <a:schemeClr val="lt1"/>
              </a:buClr>
              <a:buSzPts val="1100"/>
              <a:buFont typeface="Calibri"/>
              <a:buAutoNum type="arabicParenR"/>
            </a:pPr>
            <a:r>
              <a:rPr lang="en-US" sz="1100">
                <a:solidFill>
                  <a:schemeClr val="lt1"/>
                </a:solidFill>
                <a:latin typeface="Calibri"/>
                <a:ea typeface="Calibri"/>
                <a:cs typeface="Calibri"/>
                <a:sym typeface="Calibri"/>
              </a:rPr>
              <a:t>Delete this entire box from your poster before finishing.</a:t>
            </a:r>
            <a:endParaRPr/>
          </a:p>
        </p:txBody>
      </p:sp>
      <p:sp>
        <p:nvSpPr>
          <p:cNvPr id="58" name="Google Shape;58;p1"/>
          <p:cNvSpPr/>
          <p:nvPr/>
        </p:nvSpPr>
        <p:spPr>
          <a:xfrm>
            <a:off x="-4854080" y="1828800"/>
            <a:ext cx="4648200" cy="1714907"/>
          </a:xfrm>
          <a:custGeom>
            <a:avLst/>
            <a:gdLst/>
            <a:ahLst/>
            <a:cxnLst/>
            <a:rect l="l" t="t" r="r" b="b"/>
            <a:pathLst>
              <a:path w="120000" h="120000" extrusionOk="0">
                <a:moveTo>
                  <a:pt x="0" y="0"/>
                </a:moveTo>
                <a:lnTo>
                  <a:pt x="120000" y="0"/>
                </a:lnTo>
                <a:lnTo>
                  <a:pt x="120000" y="120000"/>
                </a:lnTo>
                <a:lnTo>
                  <a:pt x="0" y="120000"/>
                </a:lnTo>
                <a:close/>
              </a:path>
              <a:path w="120000" h="120000" fill="none" extrusionOk="0">
                <a:moveTo>
                  <a:pt x="122476" y="118216"/>
                </a:moveTo>
                <a:lnTo>
                  <a:pt x="157559" y="135361"/>
                </a:lnTo>
              </a:path>
            </a:pathLst>
          </a:custGeom>
          <a:solidFill>
            <a:schemeClr val="accent1"/>
          </a:solid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200">
                <a:solidFill>
                  <a:schemeClr val="lt1"/>
                </a:solidFill>
                <a:latin typeface="Calibri"/>
                <a:ea typeface="Calibri"/>
                <a:cs typeface="Calibri"/>
                <a:sym typeface="Calibri"/>
              </a:rPr>
              <a:t>Attribution line can be:</a:t>
            </a:r>
            <a:endParaRPr/>
          </a:p>
          <a:p>
            <a:pPr marL="0" marR="0" lvl="0" indent="0" algn="ctr" rtl="0">
              <a:spcBef>
                <a:spcPts val="0"/>
              </a:spcBef>
              <a:spcAft>
                <a:spcPts val="0"/>
              </a:spcAft>
              <a:buNone/>
            </a:pPr>
            <a:r>
              <a:rPr lang="en-US" sz="1200">
                <a:solidFill>
                  <a:schemeClr val="lt1"/>
                </a:solidFill>
                <a:latin typeface="Calibri"/>
                <a:ea typeface="Calibri"/>
                <a:cs typeface="Calibri"/>
                <a:sym typeface="Calibri"/>
              </a:rPr>
              <a:t>Presented by:</a:t>
            </a:r>
            <a:endParaRPr/>
          </a:p>
          <a:p>
            <a:pPr marL="0" marR="0" lvl="0" indent="0" algn="ctr" rtl="0">
              <a:spcBef>
                <a:spcPts val="0"/>
              </a:spcBef>
              <a:spcAft>
                <a:spcPts val="0"/>
              </a:spcAft>
              <a:buNone/>
            </a:pPr>
            <a:r>
              <a:rPr lang="en-US" sz="1200">
                <a:solidFill>
                  <a:schemeClr val="lt1"/>
                </a:solidFill>
                <a:latin typeface="Calibri"/>
                <a:ea typeface="Calibri"/>
                <a:cs typeface="Calibri"/>
                <a:sym typeface="Calibri"/>
              </a:rPr>
              <a:t>In honor of:</a:t>
            </a:r>
            <a:endParaRPr/>
          </a:p>
          <a:p>
            <a:pPr marL="0" marR="0" lvl="0" indent="0" algn="ctr" rtl="0">
              <a:spcBef>
                <a:spcPts val="0"/>
              </a:spcBef>
              <a:spcAft>
                <a:spcPts val="0"/>
              </a:spcAft>
              <a:buNone/>
            </a:pPr>
            <a:r>
              <a:rPr lang="en-US" sz="1200">
                <a:solidFill>
                  <a:schemeClr val="lt1"/>
                </a:solidFill>
                <a:latin typeface="Calibri"/>
                <a:ea typeface="Calibri"/>
                <a:cs typeface="Calibri"/>
                <a:sym typeface="Calibri"/>
              </a:rPr>
              <a:t>Thanks to our Sponsor:</a:t>
            </a:r>
            <a:endParaRPr/>
          </a:p>
          <a:p>
            <a:pPr marL="0" marR="0" lvl="0" indent="0" algn="ctr" rtl="0">
              <a:spcBef>
                <a:spcPts val="0"/>
              </a:spcBef>
              <a:spcAft>
                <a:spcPts val="0"/>
              </a:spcAft>
              <a:buNone/>
            </a:pPr>
            <a:r>
              <a:rPr lang="en-US" sz="1200">
                <a:solidFill>
                  <a:schemeClr val="lt1"/>
                </a:solidFill>
                <a:latin typeface="Calibri"/>
                <a:ea typeface="Calibri"/>
                <a:cs typeface="Calibri"/>
                <a:sym typeface="Calibri"/>
              </a:rPr>
              <a:t>Or anything else you need it to be.</a:t>
            </a:r>
            <a:endParaRPr/>
          </a:p>
          <a:p>
            <a:pPr marL="0" marR="0" lvl="0" indent="0" algn="ctr" rtl="0">
              <a:spcBef>
                <a:spcPts val="0"/>
              </a:spcBef>
              <a:spcAft>
                <a:spcPts val="0"/>
              </a:spcAft>
              <a:buNone/>
            </a:pPr>
            <a:r>
              <a:rPr lang="en-US" sz="1200">
                <a:solidFill>
                  <a:schemeClr val="lt1"/>
                </a:solidFill>
                <a:latin typeface="Calibri"/>
                <a:ea typeface="Calibri"/>
                <a:cs typeface="Calibri"/>
                <a:sym typeface="Calibri"/>
              </a:rPr>
              <a:t>If not needed, this line can be deleted.</a:t>
            </a:r>
            <a:endParaRPr/>
          </a:p>
          <a:p>
            <a:pPr marL="0" marR="0" lvl="0" indent="0" algn="ctr" rtl="0">
              <a:spcBef>
                <a:spcPts val="0"/>
              </a:spcBef>
              <a:spcAft>
                <a:spcPts val="0"/>
              </a:spcAft>
              <a:buNone/>
            </a:pPr>
            <a:endParaRPr sz="1100">
              <a:solidFill>
                <a:schemeClr val="lt1"/>
              </a:solidFill>
              <a:latin typeface="Calibri"/>
              <a:ea typeface="Calibri"/>
              <a:cs typeface="Calibri"/>
              <a:sym typeface="Calibri"/>
            </a:endParaRPr>
          </a:p>
          <a:p>
            <a:pPr marL="342900" marR="0" lvl="0" indent="-342900" algn="ctr" rtl="0">
              <a:spcBef>
                <a:spcPts val="0"/>
              </a:spcBef>
              <a:spcAft>
                <a:spcPts val="0"/>
              </a:spcAft>
              <a:buClr>
                <a:schemeClr val="lt1"/>
              </a:buClr>
              <a:buSzPts val="1100"/>
              <a:buFont typeface="Calibri"/>
              <a:buAutoNum type="arabicParenR"/>
            </a:pPr>
            <a:r>
              <a:rPr lang="en-US" sz="1100">
                <a:solidFill>
                  <a:schemeClr val="lt1"/>
                </a:solidFill>
                <a:latin typeface="Calibri"/>
                <a:ea typeface="Calibri"/>
                <a:cs typeface="Calibri"/>
                <a:sym typeface="Calibri"/>
              </a:rPr>
              <a:t>Delete this entire box from your poster before finishing.</a:t>
            </a:r>
            <a:endParaRP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330</Words>
  <Application>Microsoft Office PowerPoint</Application>
  <PresentationFormat>Custom</PresentationFormat>
  <Paragraphs>33</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Constantia</vt:lpstr>
      <vt:lpstr>Century Gothic</vt:lpstr>
      <vt:lpstr>Arial</vt:lpstr>
      <vt:lpstr>Calibri</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Jess Rowell</dc:creator>
  <cp:lastModifiedBy>phil rogofsky</cp:lastModifiedBy>
  <cp:revision>1</cp:revision>
  <dcterms:created xsi:type="dcterms:W3CDTF">2021-10-14T20:53:14Z</dcterms:created>
  <dcterms:modified xsi:type="dcterms:W3CDTF">2024-06-12T19:03:45Z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2021-10-05T00:00:00Z</vt:filetime>
  </property>
  <property fmtid="{D5CDD505-2E9C-101B-9397-08002B2CF9AE}" pid="3" name="Creator">
    <vt:lpwstr>Microsoft® PowerPoint® for Microsoft 365</vt:lpwstr>
  </property>
  <property fmtid="{D5CDD505-2E9C-101B-9397-08002B2CF9AE}" pid="4" name="LastSaved">
    <vt:filetime>2021-10-14T00:00:00Z</vt:filetime>
  </property>
</Properties>
</file>